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</p:sldMasterIdLst>
  <p:sldIdLst>
    <p:sldId id="256" r:id="rId2"/>
    <p:sldId id="257" r:id="rId3"/>
  </p:sldIdLst>
  <p:sldSz cx="10691813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550" userDrawn="1">
          <p15:clr>
            <a:srgbClr val="A4A3A4"/>
          </p15:clr>
        </p15:guide>
        <p15:guide id="2" pos="43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1E69130-E94B-4840-8094-5E59DB7937C5}" v="18" dt="2022-10-19T10:35:29.27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5" autoAdjust="0"/>
    <p:restoredTop sz="94660"/>
  </p:normalViewPr>
  <p:slideViewPr>
    <p:cSldViewPr snapToGrid="0" showGuides="1">
      <p:cViewPr varScale="1">
        <p:scale>
          <a:sx n="50" d="100"/>
          <a:sy n="50" d="100"/>
        </p:scale>
        <p:origin x="1590" y="36"/>
      </p:cViewPr>
      <p:guideLst>
        <p:guide orient="horz" pos="8550"/>
        <p:guide pos="438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m Yeo" userId="d0c4e69896ff038f" providerId="LiveId" clId="{C1E69130-E94B-4840-8094-5E59DB7937C5}"/>
    <pc:docChg chg="undo custSel modSld modMainMaster">
      <pc:chgData name="Rem Yeo" userId="d0c4e69896ff038f" providerId="LiveId" clId="{C1E69130-E94B-4840-8094-5E59DB7937C5}" dt="2022-10-19T10:35:29.277" v="101" actId="14826"/>
      <pc:docMkLst>
        <pc:docMk/>
      </pc:docMkLst>
      <pc:sldChg chg="addSp delSp modSp mod">
        <pc:chgData name="Rem Yeo" userId="d0c4e69896ff038f" providerId="LiveId" clId="{C1E69130-E94B-4840-8094-5E59DB7937C5}" dt="2022-10-19T10:21:06.294" v="99" actId="478"/>
        <pc:sldMkLst>
          <pc:docMk/>
          <pc:sldMk cId="2116713207" sldId="256"/>
        </pc:sldMkLst>
        <pc:spChg chg="add mod">
          <ac:chgData name="Rem Yeo" userId="d0c4e69896ff038f" providerId="LiveId" clId="{C1E69130-E94B-4840-8094-5E59DB7937C5}" dt="2022-10-19T10:20:47.916" v="98" actId="1035"/>
          <ac:spMkLst>
            <pc:docMk/>
            <pc:sldMk cId="2116713207" sldId="256"/>
            <ac:spMk id="4" creationId="{BF30CF31-771C-64D2-4075-D9A6787E77E5}"/>
          </ac:spMkLst>
        </pc:spChg>
        <pc:spChg chg="del">
          <ac:chgData name="Rem Yeo" userId="d0c4e69896ff038f" providerId="LiveId" clId="{C1E69130-E94B-4840-8094-5E59DB7937C5}" dt="2022-10-19T10:21:06.294" v="99" actId="478"/>
          <ac:spMkLst>
            <pc:docMk/>
            <pc:sldMk cId="2116713207" sldId="256"/>
            <ac:spMk id="6" creationId="{0829E4F3-8B02-EF90-7723-C9A432D35C8A}"/>
          </ac:spMkLst>
        </pc:spChg>
        <pc:picChg chg="add mod">
          <ac:chgData name="Rem Yeo" userId="d0c4e69896ff038f" providerId="LiveId" clId="{C1E69130-E94B-4840-8094-5E59DB7937C5}" dt="2022-10-19T10:18:22.562" v="69" actId="1036"/>
          <ac:picMkLst>
            <pc:docMk/>
            <pc:sldMk cId="2116713207" sldId="256"/>
            <ac:picMk id="3" creationId="{371CC670-A7C0-D240-F720-CD74692F485E}"/>
          </ac:picMkLst>
        </pc:picChg>
        <pc:picChg chg="del mod">
          <ac:chgData name="Rem Yeo" userId="d0c4e69896ff038f" providerId="LiveId" clId="{C1E69130-E94B-4840-8094-5E59DB7937C5}" dt="2022-10-19T10:21:06.294" v="99" actId="478"/>
          <ac:picMkLst>
            <pc:docMk/>
            <pc:sldMk cId="2116713207" sldId="256"/>
            <ac:picMk id="5" creationId="{7E0B191E-4FF1-2D85-7B47-A53A012A52FC}"/>
          </ac:picMkLst>
        </pc:picChg>
      </pc:sldChg>
      <pc:sldChg chg="addSp delSp modSp mod">
        <pc:chgData name="Rem Yeo" userId="d0c4e69896ff038f" providerId="LiveId" clId="{C1E69130-E94B-4840-8094-5E59DB7937C5}" dt="2022-10-19T10:21:14.529" v="100" actId="1076"/>
        <pc:sldMkLst>
          <pc:docMk/>
          <pc:sldMk cId="3198291620" sldId="257"/>
        </pc:sldMkLst>
        <pc:spChg chg="add mod">
          <ac:chgData name="Rem Yeo" userId="d0c4e69896ff038f" providerId="LiveId" clId="{C1E69130-E94B-4840-8094-5E59DB7937C5}" dt="2022-10-19T10:21:14.529" v="100" actId="1076"/>
          <ac:spMkLst>
            <pc:docMk/>
            <pc:sldMk cId="3198291620" sldId="257"/>
            <ac:spMk id="6" creationId="{AAE1D28A-04FF-D713-F54D-AAC2E70C5F1E}"/>
          </ac:spMkLst>
        </pc:spChg>
        <pc:picChg chg="add mod modCrop">
          <ac:chgData name="Rem Yeo" userId="d0c4e69896ff038f" providerId="LiveId" clId="{C1E69130-E94B-4840-8094-5E59DB7937C5}" dt="2022-10-19T10:19:20.102" v="73" actId="732"/>
          <ac:picMkLst>
            <pc:docMk/>
            <pc:sldMk cId="3198291620" sldId="257"/>
            <ac:picMk id="3" creationId="{666534E3-038B-FBDC-FCE2-0336FA199060}"/>
          </ac:picMkLst>
        </pc:picChg>
        <pc:picChg chg="add del mod">
          <ac:chgData name="Rem Yeo" userId="d0c4e69896ff038f" providerId="LiveId" clId="{C1E69130-E94B-4840-8094-5E59DB7937C5}" dt="2022-10-19T10:19:50.701" v="75"/>
          <ac:picMkLst>
            <pc:docMk/>
            <pc:sldMk cId="3198291620" sldId="257"/>
            <ac:picMk id="4" creationId="{A5265B81-0751-801A-42B5-4F46F1C92F04}"/>
          </ac:picMkLst>
        </pc:picChg>
        <pc:picChg chg="mod modCrop">
          <ac:chgData name="Rem Yeo" userId="d0c4e69896ff038f" providerId="LiveId" clId="{C1E69130-E94B-4840-8094-5E59DB7937C5}" dt="2022-09-26T08:19:58.902" v="22" actId="1038"/>
          <ac:picMkLst>
            <pc:docMk/>
            <pc:sldMk cId="3198291620" sldId="257"/>
            <ac:picMk id="5" creationId="{7E0B191E-4FF1-2D85-7B47-A53A012A52FC}"/>
          </ac:picMkLst>
        </pc:picChg>
      </pc:sldChg>
      <pc:sldMasterChg chg="modSldLayout">
        <pc:chgData name="Rem Yeo" userId="d0c4e69896ff038f" providerId="LiveId" clId="{C1E69130-E94B-4840-8094-5E59DB7937C5}" dt="2022-09-26T08:22:21.489" v="40" actId="14826"/>
        <pc:sldMasterMkLst>
          <pc:docMk/>
          <pc:sldMasterMk cId="567684680" sldId="2147483685"/>
        </pc:sldMasterMkLst>
        <pc:sldLayoutChg chg="modSp">
          <pc:chgData name="Rem Yeo" userId="d0c4e69896ff038f" providerId="LiveId" clId="{C1E69130-E94B-4840-8094-5E59DB7937C5}" dt="2022-09-26T08:22:21.489" v="40" actId="14826"/>
          <pc:sldLayoutMkLst>
            <pc:docMk/>
            <pc:sldMasterMk cId="567684680" sldId="2147483685"/>
            <pc:sldLayoutMk cId="958836955" sldId="2147483697"/>
          </pc:sldLayoutMkLst>
          <pc:picChg chg="mod">
            <ac:chgData name="Rem Yeo" userId="d0c4e69896ff038f" providerId="LiveId" clId="{C1E69130-E94B-4840-8094-5E59DB7937C5}" dt="2022-09-26T08:22:21.489" v="40" actId="14826"/>
            <ac:picMkLst>
              <pc:docMk/>
              <pc:sldMasterMk cId="567684680" sldId="2147483685"/>
              <pc:sldLayoutMk cId="958836955" sldId="2147483697"/>
              <ac:picMk id="3" creationId="{F0EAC0C2-99B7-B8B6-456D-1F202151587A}"/>
            </ac:picMkLst>
          </pc:picChg>
        </pc:sldLayoutChg>
      </pc:sldMasterChg>
      <pc:sldMasterChg chg="addSldLayout delSldLayout modSldLayout">
        <pc:chgData name="Rem Yeo" userId="d0c4e69896ff038f" providerId="LiveId" clId="{C1E69130-E94B-4840-8094-5E59DB7937C5}" dt="2022-10-19T10:15:13.211" v="47" actId="2890"/>
        <pc:sldMasterMkLst>
          <pc:docMk/>
          <pc:sldMasterMk cId="1008609504" sldId="2147483698"/>
        </pc:sldMasterMkLst>
        <pc:sldLayoutChg chg="modSp mod">
          <pc:chgData name="Rem Yeo" userId="d0c4e69896ff038f" providerId="LiveId" clId="{C1E69130-E94B-4840-8094-5E59DB7937C5}" dt="2022-10-19T10:13:26.556" v="43" actId="735"/>
          <pc:sldLayoutMkLst>
            <pc:docMk/>
            <pc:sldMasterMk cId="1008609504" sldId="2147483698"/>
            <pc:sldLayoutMk cId="1908895793" sldId="2147483710"/>
          </pc:sldLayoutMkLst>
          <pc:picChg chg="mod">
            <ac:chgData name="Rem Yeo" userId="d0c4e69896ff038f" providerId="LiveId" clId="{C1E69130-E94B-4840-8094-5E59DB7937C5}" dt="2022-09-26T09:29:49.694" v="42" actId="14100"/>
            <ac:picMkLst>
              <pc:docMk/>
              <pc:sldMasterMk cId="1008609504" sldId="2147483698"/>
              <pc:sldLayoutMk cId="1908895793" sldId="2147483710"/>
              <ac:picMk id="3" creationId="{F0EAC0C2-99B7-B8B6-456D-1F202151587A}"/>
            </ac:picMkLst>
          </pc:picChg>
        </pc:sldLayoutChg>
        <pc:sldLayoutChg chg="modSp add del mod modTransition">
          <pc:chgData name="Rem Yeo" userId="d0c4e69896ff038f" providerId="LiveId" clId="{C1E69130-E94B-4840-8094-5E59DB7937C5}" dt="2022-10-19T10:15:13.211" v="47" actId="2890"/>
          <pc:sldLayoutMkLst>
            <pc:docMk/>
            <pc:sldMasterMk cId="1008609504" sldId="2147483698"/>
            <pc:sldLayoutMk cId="2376220119" sldId="2147483711"/>
          </pc:sldLayoutMkLst>
          <pc:picChg chg="mod">
            <ac:chgData name="Rem Yeo" userId="d0c4e69896ff038f" providerId="LiveId" clId="{C1E69130-E94B-4840-8094-5E59DB7937C5}" dt="2022-10-19T10:15:09.837" v="46" actId="14826"/>
            <ac:picMkLst>
              <pc:docMk/>
              <pc:sldMasterMk cId="1008609504" sldId="2147483698"/>
              <pc:sldLayoutMk cId="2376220119" sldId="2147483711"/>
              <ac:picMk id="3" creationId="{F0EAC0C2-99B7-B8B6-456D-1F202151587A}"/>
            </ac:picMkLst>
          </pc:picChg>
        </pc:sldLayoutChg>
      </pc:sldMasterChg>
      <pc:sldMasterChg chg="modSldLayout">
        <pc:chgData name="Rem Yeo" userId="d0c4e69896ff038f" providerId="LiveId" clId="{C1E69130-E94B-4840-8094-5E59DB7937C5}" dt="2022-10-19T10:16:23.994" v="51" actId="21"/>
        <pc:sldMasterMkLst>
          <pc:docMk/>
          <pc:sldMasterMk cId="2787495098" sldId="2147483711"/>
        </pc:sldMasterMkLst>
        <pc:sldLayoutChg chg="addSp delSp modSp mod">
          <pc:chgData name="Rem Yeo" userId="d0c4e69896ff038f" providerId="LiveId" clId="{C1E69130-E94B-4840-8094-5E59DB7937C5}" dt="2022-10-19T10:16:23.994" v="51" actId="21"/>
          <pc:sldLayoutMkLst>
            <pc:docMk/>
            <pc:sldMasterMk cId="2787495098" sldId="2147483711"/>
            <pc:sldLayoutMk cId="965033860" sldId="2147483723"/>
          </pc:sldLayoutMkLst>
          <pc:picChg chg="add del mod">
            <ac:chgData name="Rem Yeo" userId="d0c4e69896ff038f" providerId="LiveId" clId="{C1E69130-E94B-4840-8094-5E59DB7937C5}" dt="2022-10-19T10:16:23.994" v="51" actId="21"/>
            <ac:picMkLst>
              <pc:docMk/>
              <pc:sldMasterMk cId="2787495098" sldId="2147483711"/>
              <pc:sldLayoutMk cId="965033860" sldId="2147483723"/>
              <ac:picMk id="3" creationId="{F0EAC0C2-99B7-B8B6-456D-1F202151587A}"/>
            </ac:picMkLst>
          </pc:picChg>
        </pc:sldLayoutChg>
      </pc:sldMasterChg>
      <pc:sldMasterChg chg="modSldLayout">
        <pc:chgData name="Rem Yeo" userId="d0c4e69896ff038f" providerId="LiveId" clId="{C1E69130-E94B-4840-8094-5E59DB7937C5}" dt="2022-10-19T10:35:29.277" v="101" actId="14826"/>
        <pc:sldMasterMkLst>
          <pc:docMk/>
          <pc:sldMasterMk cId="983271225" sldId="2147483724"/>
        </pc:sldMasterMkLst>
        <pc:sldLayoutChg chg="addSp modSp mod">
          <pc:chgData name="Rem Yeo" userId="d0c4e69896ff038f" providerId="LiveId" clId="{C1E69130-E94B-4840-8094-5E59DB7937C5}" dt="2022-10-19T10:35:29.277" v="101" actId="14826"/>
          <pc:sldLayoutMkLst>
            <pc:docMk/>
            <pc:sldMasterMk cId="983271225" sldId="2147483724"/>
            <pc:sldLayoutMk cId="747336755" sldId="2147483736"/>
          </pc:sldLayoutMkLst>
          <pc:picChg chg="add mod">
            <ac:chgData name="Rem Yeo" userId="d0c4e69896ff038f" providerId="LiveId" clId="{C1E69130-E94B-4840-8094-5E59DB7937C5}" dt="2022-10-19T10:35:29.277" v="101" actId="14826"/>
            <ac:picMkLst>
              <pc:docMk/>
              <pc:sldMasterMk cId="983271225" sldId="2147483724"/>
              <pc:sldLayoutMk cId="747336755" sldId="2147483736"/>
              <ac:picMk id="2" creationId="{A405E5FF-F095-A99C-F8B6-61CB1AAB6CF6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8DC08-0851-4946-9889-B8ADCCA19E20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6A3AB-2B93-4FEC-95F9-AA7C26ABA1C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496822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8DC08-0851-4946-9889-B8ADCCA19E20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6A3AB-2B93-4FEC-95F9-AA7C26ABA1C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401014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8DC08-0851-4946-9889-B8ADCCA19E20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6A3AB-2B93-4FEC-95F9-AA7C26ABA1C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5448454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405E5FF-F095-A99C-F8B6-61CB1AAB6C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" y="0"/>
            <a:ext cx="10693017" cy="151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3367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761">
          <p15:clr>
            <a:srgbClr val="FBAE40"/>
          </p15:clr>
        </p15:guide>
        <p15:guide id="2" pos="3368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8DC08-0851-4946-9889-B8ADCCA19E20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6A3AB-2B93-4FEC-95F9-AA7C26ABA1C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872742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/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8DC08-0851-4946-9889-B8ADCCA19E20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6A3AB-2B93-4FEC-95F9-AA7C26ABA1C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14987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8DC08-0851-4946-9889-B8ADCCA19E20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6A3AB-2B93-4FEC-95F9-AA7C26ABA1C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670338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8DC08-0851-4946-9889-B8ADCCA19E20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6A3AB-2B93-4FEC-95F9-AA7C26ABA1C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10754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8DC08-0851-4946-9889-B8ADCCA19E20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6A3AB-2B93-4FEC-95F9-AA7C26ABA1C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127413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8DC08-0851-4946-9889-B8ADCCA19E20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6A3AB-2B93-4FEC-95F9-AA7C26ABA1C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2912432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8DC08-0851-4946-9889-B8ADCCA19E20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6A3AB-2B93-4FEC-95F9-AA7C26ABA1C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916160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8DC08-0851-4946-9889-B8ADCCA19E20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6A3AB-2B93-4FEC-95F9-AA7C26ABA1C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252274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18DC08-0851-4946-9889-B8ADCCA19E20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36A3AB-2B93-4FEC-95F9-AA7C26ABA1C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983271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&#10;&#10;Description automatically generated with medium confidence">
            <a:extLst>
              <a:ext uri="{FF2B5EF4-FFF2-40B4-BE49-F238E27FC236}">
                <a16:creationId xmlns:a16="http://schemas.microsoft.com/office/drawing/2014/main" id="{371CC670-A7C0-D240-F720-CD74692F48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988" y="12641835"/>
            <a:ext cx="3090962" cy="10646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F30CF31-771C-64D2-4075-D9A6787E77E5}"/>
              </a:ext>
            </a:extLst>
          </p:cNvPr>
          <p:cNvSpPr txBox="1"/>
          <p:nvPr/>
        </p:nvSpPr>
        <p:spPr>
          <a:xfrm>
            <a:off x="1912650" y="12641044"/>
            <a:ext cx="1764000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Programme and other logos</a:t>
            </a:r>
          </a:p>
          <a:p>
            <a:endParaRPr lang="en-S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6713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E0B191E-4FF1-2D85-7B47-A53A012A52F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5" r="63651"/>
          <a:stretch/>
        </p:blipFill>
        <p:spPr>
          <a:xfrm>
            <a:off x="5999220" y="16908935"/>
            <a:ext cx="2123418" cy="199977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BE22C17-97D3-6C08-BE64-CD17B5C4D50A}"/>
              </a:ext>
            </a:extLst>
          </p:cNvPr>
          <p:cNvSpPr txBox="1"/>
          <p:nvPr/>
        </p:nvSpPr>
        <p:spPr>
          <a:xfrm>
            <a:off x="-1415431" y="17695166"/>
            <a:ext cx="4616007" cy="5612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CA" sz="3047" dirty="0"/>
              <a:t>Programme and other logos</a:t>
            </a:r>
            <a:endParaRPr lang="en-SG" sz="3047" dirty="0"/>
          </a:p>
        </p:txBody>
      </p:sp>
      <p:pic>
        <p:nvPicPr>
          <p:cNvPr id="3" name="Picture 2" descr="Logo&#10;&#10;Description automatically generated with medium confidence">
            <a:extLst>
              <a:ext uri="{FF2B5EF4-FFF2-40B4-BE49-F238E27FC236}">
                <a16:creationId xmlns:a16="http://schemas.microsoft.com/office/drawing/2014/main" id="{666534E3-038B-FBDC-FCE2-0336FA1990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58608" b="-2685"/>
          <a:stretch/>
        </p:blipFill>
        <p:spPr>
          <a:xfrm>
            <a:off x="5902440" y="12641834"/>
            <a:ext cx="1279410" cy="109321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AE1D28A-04FF-D713-F54D-AAC2E70C5F1E}"/>
              </a:ext>
            </a:extLst>
          </p:cNvPr>
          <p:cNvSpPr txBox="1"/>
          <p:nvPr/>
        </p:nvSpPr>
        <p:spPr>
          <a:xfrm>
            <a:off x="1912650" y="13003775"/>
            <a:ext cx="343325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Programme and other logos</a:t>
            </a:r>
            <a:endParaRPr lang="en-S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82916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4C9F46DD118CB41B3CDBA50F7B170A3" ma:contentTypeVersion="16" ma:contentTypeDescription="Create a new document." ma:contentTypeScope="" ma:versionID="97fdd013872094e13dfbe5ac82f4568d">
  <xsd:schema xmlns:xsd="http://www.w3.org/2001/XMLSchema" xmlns:xs="http://www.w3.org/2001/XMLSchema" xmlns:p="http://schemas.microsoft.com/office/2006/metadata/properties" xmlns:ns2="a0c2d8f9-4d06-42d7-bf37-0ce741d3afd8" xmlns:ns3="9b708a78-e3e8-4078-ac49-7f6e454e444d" targetNamespace="http://schemas.microsoft.com/office/2006/metadata/properties" ma:root="true" ma:fieldsID="9e14783a987e54b290d7e1d50d701d19" ns2:_="" ns3:_="">
    <xsd:import namespace="a0c2d8f9-4d06-42d7-bf37-0ce741d3afd8"/>
    <xsd:import namespace="9b708a78-e3e8-4078-ac49-7f6e454e44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c2d8f9-4d06-42d7-bf37-0ce741d3afd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fe9d480b-ab17-401a-b600-22ef0398b2a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708a78-e3e8-4078-ac49-7f6e454e444d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9dc19a21-ce4d-4668-9acb-79b6a8168aab}" ma:internalName="TaxCatchAll" ma:showField="CatchAllData" ma:web="9b708a78-e3e8-4078-ac49-7f6e454e444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0c2d8f9-4d06-42d7-bf37-0ce741d3afd8">
      <Terms xmlns="http://schemas.microsoft.com/office/infopath/2007/PartnerControls"/>
    </lcf76f155ced4ddcb4097134ff3c332f>
    <TaxCatchAll xmlns="9b708a78-e3e8-4078-ac49-7f6e454e444d" xsi:nil="true"/>
  </documentManagement>
</p:properties>
</file>

<file path=customXml/itemProps1.xml><?xml version="1.0" encoding="utf-8"?>
<ds:datastoreItem xmlns:ds="http://schemas.openxmlformats.org/officeDocument/2006/customXml" ds:itemID="{C512C3F1-7D7D-4316-9A6B-9F757FAA6267}"/>
</file>

<file path=customXml/itemProps2.xml><?xml version="1.0" encoding="utf-8"?>
<ds:datastoreItem xmlns:ds="http://schemas.openxmlformats.org/officeDocument/2006/customXml" ds:itemID="{E7466590-95F4-4007-AAD7-1C1C7F6C22D7}"/>
</file>

<file path=customXml/itemProps3.xml><?xml version="1.0" encoding="utf-8"?>
<ds:datastoreItem xmlns:ds="http://schemas.openxmlformats.org/officeDocument/2006/customXml" ds:itemID="{2E266FB5-9129-4F80-A92A-AD24F28C831B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12</Words>
  <Application>Microsoft Office PowerPoint</Application>
  <PresentationFormat>Custom</PresentationFormat>
  <Paragraphs>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Rem - Urban Forest Design</dc:creator>
  <cp:lastModifiedBy>Rem - Urban Forest Design</cp:lastModifiedBy>
  <cp:revision>1</cp:revision>
  <dcterms:created xsi:type="dcterms:W3CDTF">2022-09-26T07:59:57Z</dcterms:created>
  <dcterms:modified xsi:type="dcterms:W3CDTF">2022-10-19T10:35:38Z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0x0101006AC0CED52B4A2E4C991794FF56689287</vt:lpwstr>
  </property>
</Properties>
</file>