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5400675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 userDrawn="1">
          <p15:clr>
            <a:srgbClr val="A4A3A4"/>
          </p15:clr>
        </p15:guide>
        <p15:guide id="2" pos="17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137" d="100"/>
          <a:sy n="137" d="100"/>
        </p:scale>
        <p:origin x="906" y="120"/>
      </p:cViewPr>
      <p:guideLst>
        <p:guide orient="horz" pos="1701"/>
        <p:guide pos="17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80F0027A-47A7-725A-3C48-0B75D0E7F7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00675" cy="540067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7A56-D8D9-462C-92A1-C6A1E0EAEA38}" type="datetimeFigureOut">
              <a:rPr lang="en-SG" smtClean="0"/>
              <a:t>10/11/2022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67288-67A8-48F4-82A7-F07509F9872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721956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01" userDrawn="1">
          <p15:clr>
            <a:srgbClr val="FBAE40"/>
          </p15:clr>
        </p15:guide>
        <p15:guide id="2" pos="170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7A56-D8D9-462C-92A1-C6A1E0EAEA38}" type="datetimeFigureOut">
              <a:rPr lang="en-SG" smtClean="0"/>
              <a:t>10/11/2022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67288-67A8-48F4-82A7-F07509F9872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02061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360045"/>
            <a:ext cx="1741858" cy="1260158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5990" y="777598"/>
            <a:ext cx="2734092" cy="3837980"/>
          </a:xfrm>
        </p:spPr>
        <p:txBody>
          <a:bodyPr/>
          <a:lstStyle>
            <a:lvl1pPr>
              <a:defRPr sz="1890"/>
            </a:lvl1pPr>
            <a:lvl2pPr>
              <a:defRPr sz="1654"/>
            </a:lvl2pPr>
            <a:lvl3pPr>
              <a:defRPr sz="1417"/>
            </a:lvl3pPr>
            <a:lvl4pPr>
              <a:defRPr sz="1181"/>
            </a:lvl4pPr>
            <a:lvl5pPr>
              <a:defRPr sz="1181"/>
            </a:lvl5pPr>
            <a:lvl6pPr>
              <a:defRPr sz="1181"/>
            </a:lvl6pPr>
            <a:lvl7pPr>
              <a:defRPr sz="1181"/>
            </a:lvl7pPr>
            <a:lvl8pPr>
              <a:defRPr sz="1181"/>
            </a:lvl8pPr>
            <a:lvl9pPr>
              <a:defRPr sz="11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620202"/>
            <a:ext cx="1741858" cy="3001626"/>
          </a:xfrm>
        </p:spPr>
        <p:txBody>
          <a:bodyPr/>
          <a:lstStyle>
            <a:lvl1pPr marL="0" indent="0">
              <a:buNone/>
              <a:defRPr sz="945"/>
            </a:lvl1pPr>
            <a:lvl2pPr marL="270022" indent="0">
              <a:buNone/>
              <a:defRPr sz="827"/>
            </a:lvl2pPr>
            <a:lvl3pPr marL="540045" indent="0">
              <a:buNone/>
              <a:defRPr sz="709"/>
            </a:lvl3pPr>
            <a:lvl4pPr marL="810067" indent="0">
              <a:buNone/>
              <a:defRPr sz="591"/>
            </a:lvl4pPr>
            <a:lvl5pPr marL="1080089" indent="0">
              <a:buNone/>
              <a:defRPr sz="591"/>
            </a:lvl5pPr>
            <a:lvl6pPr marL="1350112" indent="0">
              <a:buNone/>
              <a:defRPr sz="591"/>
            </a:lvl6pPr>
            <a:lvl7pPr marL="1620134" indent="0">
              <a:buNone/>
              <a:defRPr sz="591"/>
            </a:lvl7pPr>
            <a:lvl8pPr marL="1890156" indent="0">
              <a:buNone/>
              <a:defRPr sz="591"/>
            </a:lvl8pPr>
            <a:lvl9pPr marL="2160179" indent="0">
              <a:buNone/>
              <a:defRPr sz="59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7A56-D8D9-462C-92A1-C6A1E0EAEA38}" type="datetimeFigureOut">
              <a:rPr lang="en-SG" smtClean="0"/>
              <a:t>10/11/2022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67288-67A8-48F4-82A7-F07509F9872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47341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360045"/>
            <a:ext cx="1741858" cy="1260158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95990" y="777598"/>
            <a:ext cx="2734092" cy="3837980"/>
          </a:xfrm>
        </p:spPr>
        <p:txBody>
          <a:bodyPr anchor="t"/>
          <a:lstStyle>
            <a:lvl1pPr marL="0" indent="0">
              <a:buNone/>
              <a:defRPr sz="1890"/>
            </a:lvl1pPr>
            <a:lvl2pPr marL="270022" indent="0">
              <a:buNone/>
              <a:defRPr sz="1654"/>
            </a:lvl2pPr>
            <a:lvl3pPr marL="540045" indent="0">
              <a:buNone/>
              <a:defRPr sz="1417"/>
            </a:lvl3pPr>
            <a:lvl4pPr marL="810067" indent="0">
              <a:buNone/>
              <a:defRPr sz="1181"/>
            </a:lvl4pPr>
            <a:lvl5pPr marL="1080089" indent="0">
              <a:buNone/>
              <a:defRPr sz="1181"/>
            </a:lvl5pPr>
            <a:lvl6pPr marL="1350112" indent="0">
              <a:buNone/>
              <a:defRPr sz="1181"/>
            </a:lvl6pPr>
            <a:lvl7pPr marL="1620134" indent="0">
              <a:buNone/>
              <a:defRPr sz="1181"/>
            </a:lvl7pPr>
            <a:lvl8pPr marL="1890156" indent="0">
              <a:buNone/>
              <a:defRPr sz="1181"/>
            </a:lvl8pPr>
            <a:lvl9pPr marL="2160179" indent="0">
              <a:buNone/>
              <a:defRPr sz="118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620202"/>
            <a:ext cx="1741858" cy="3001626"/>
          </a:xfrm>
        </p:spPr>
        <p:txBody>
          <a:bodyPr/>
          <a:lstStyle>
            <a:lvl1pPr marL="0" indent="0">
              <a:buNone/>
              <a:defRPr sz="945"/>
            </a:lvl1pPr>
            <a:lvl2pPr marL="270022" indent="0">
              <a:buNone/>
              <a:defRPr sz="827"/>
            </a:lvl2pPr>
            <a:lvl3pPr marL="540045" indent="0">
              <a:buNone/>
              <a:defRPr sz="709"/>
            </a:lvl3pPr>
            <a:lvl4pPr marL="810067" indent="0">
              <a:buNone/>
              <a:defRPr sz="591"/>
            </a:lvl4pPr>
            <a:lvl5pPr marL="1080089" indent="0">
              <a:buNone/>
              <a:defRPr sz="591"/>
            </a:lvl5pPr>
            <a:lvl6pPr marL="1350112" indent="0">
              <a:buNone/>
              <a:defRPr sz="591"/>
            </a:lvl6pPr>
            <a:lvl7pPr marL="1620134" indent="0">
              <a:buNone/>
              <a:defRPr sz="591"/>
            </a:lvl7pPr>
            <a:lvl8pPr marL="1890156" indent="0">
              <a:buNone/>
              <a:defRPr sz="591"/>
            </a:lvl8pPr>
            <a:lvl9pPr marL="2160179" indent="0">
              <a:buNone/>
              <a:defRPr sz="59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7A56-D8D9-462C-92A1-C6A1E0EAEA38}" type="datetimeFigureOut">
              <a:rPr lang="en-SG" smtClean="0"/>
              <a:t>10/11/2022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67288-67A8-48F4-82A7-F07509F9872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413592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7A56-D8D9-462C-92A1-C6A1E0EAEA38}" type="datetimeFigureOut">
              <a:rPr lang="en-SG" smtClean="0"/>
              <a:t>10/11/2022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67288-67A8-48F4-82A7-F07509F9872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8577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64858" y="287536"/>
            <a:ext cx="1164521" cy="457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297" y="287536"/>
            <a:ext cx="3426053" cy="457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7A56-D8D9-462C-92A1-C6A1E0EAEA38}" type="datetimeFigureOut">
              <a:rPr lang="en-SG" smtClean="0"/>
              <a:t>10/11/2022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67288-67A8-48F4-82A7-F07509F9872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79274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0F0027A-47A7-725A-3C48-0B75D0E7F7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54006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602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01">
          <p15:clr>
            <a:srgbClr val="FBAE40"/>
          </p15:clr>
        </p15:guide>
        <p15:guide id="2" pos="170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0F0027A-47A7-725A-3C48-0B75D0E7F7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54006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4131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01">
          <p15:clr>
            <a:srgbClr val="FBAE40"/>
          </p15:clr>
        </p15:guide>
        <p15:guide id="2" pos="170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0F0027A-47A7-725A-3C48-0B75D0E7F7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54006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5555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01">
          <p15:clr>
            <a:srgbClr val="FBAE40"/>
          </p15:clr>
        </p15:guide>
        <p15:guide id="2" pos="170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7A56-D8D9-462C-92A1-C6A1E0EAEA38}" type="datetimeFigureOut">
              <a:rPr lang="en-SG" smtClean="0"/>
              <a:t>10/11/2022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67288-67A8-48F4-82A7-F07509F9872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98779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84" y="1346420"/>
            <a:ext cx="4658082" cy="2246530"/>
          </a:xfrm>
        </p:spPr>
        <p:txBody>
          <a:bodyPr anchor="b"/>
          <a:lstStyle>
            <a:lvl1pPr>
              <a:defRPr sz="354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484" y="3614203"/>
            <a:ext cx="4658082" cy="1181397"/>
          </a:xfrm>
        </p:spPr>
        <p:txBody>
          <a:bodyPr/>
          <a:lstStyle>
            <a:lvl1pPr marL="0" indent="0">
              <a:buNone/>
              <a:defRPr sz="1417">
                <a:solidFill>
                  <a:schemeClr val="tx1"/>
                </a:solidFill>
              </a:defRPr>
            </a:lvl1pPr>
            <a:lvl2pPr marL="270022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2pPr>
            <a:lvl3pPr marL="540045" indent="0">
              <a:buNone/>
              <a:defRPr sz="1063">
                <a:solidFill>
                  <a:schemeClr val="tx1">
                    <a:tint val="75000"/>
                  </a:schemeClr>
                </a:solidFill>
              </a:defRPr>
            </a:lvl3pPr>
            <a:lvl4pPr marL="81006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4pPr>
            <a:lvl5pPr marL="1080089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5pPr>
            <a:lvl6pPr marL="1350112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6pPr>
            <a:lvl7pPr marL="1620134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7pPr>
            <a:lvl8pPr marL="1890156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8pPr>
            <a:lvl9pPr marL="2160179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7A56-D8D9-462C-92A1-C6A1E0EAEA38}" type="datetimeFigureOut">
              <a:rPr lang="en-SG" smtClean="0"/>
              <a:t>10/11/2022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67288-67A8-48F4-82A7-F07509F9872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21885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296" y="1437680"/>
            <a:ext cx="2295287" cy="34266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4092" y="1437680"/>
            <a:ext cx="2295287" cy="34266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7A56-D8D9-462C-92A1-C6A1E0EAEA38}" type="datetimeFigureOut">
              <a:rPr lang="en-SG" smtClean="0"/>
              <a:t>10/11/2022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67288-67A8-48F4-82A7-F07509F9872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603561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287537"/>
            <a:ext cx="4658082" cy="1043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01" y="1323916"/>
            <a:ext cx="2284738" cy="648831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70022" indent="0">
              <a:buNone/>
              <a:defRPr sz="1181" b="1"/>
            </a:lvl2pPr>
            <a:lvl3pPr marL="540045" indent="0">
              <a:buNone/>
              <a:defRPr sz="1063" b="1"/>
            </a:lvl3pPr>
            <a:lvl4pPr marL="810067" indent="0">
              <a:buNone/>
              <a:defRPr sz="945" b="1"/>
            </a:lvl4pPr>
            <a:lvl5pPr marL="1080089" indent="0">
              <a:buNone/>
              <a:defRPr sz="945" b="1"/>
            </a:lvl5pPr>
            <a:lvl6pPr marL="1350112" indent="0">
              <a:buNone/>
              <a:defRPr sz="945" b="1"/>
            </a:lvl6pPr>
            <a:lvl7pPr marL="1620134" indent="0">
              <a:buNone/>
              <a:defRPr sz="945" b="1"/>
            </a:lvl7pPr>
            <a:lvl8pPr marL="1890156" indent="0">
              <a:buNone/>
              <a:defRPr sz="945" b="1"/>
            </a:lvl8pPr>
            <a:lvl9pPr marL="2160179" indent="0">
              <a:buNone/>
              <a:defRPr sz="94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2001" y="1972747"/>
            <a:ext cx="2284738" cy="2901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34092" y="1323916"/>
            <a:ext cx="2295990" cy="648831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70022" indent="0">
              <a:buNone/>
              <a:defRPr sz="1181" b="1"/>
            </a:lvl2pPr>
            <a:lvl3pPr marL="540045" indent="0">
              <a:buNone/>
              <a:defRPr sz="1063" b="1"/>
            </a:lvl3pPr>
            <a:lvl4pPr marL="810067" indent="0">
              <a:buNone/>
              <a:defRPr sz="945" b="1"/>
            </a:lvl4pPr>
            <a:lvl5pPr marL="1080089" indent="0">
              <a:buNone/>
              <a:defRPr sz="945" b="1"/>
            </a:lvl5pPr>
            <a:lvl6pPr marL="1350112" indent="0">
              <a:buNone/>
              <a:defRPr sz="945" b="1"/>
            </a:lvl6pPr>
            <a:lvl7pPr marL="1620134" indent="0">
              <a:buNone/>
              <a:defRPr sz="945" b="1"/>
            </a:lvl7pPr>
            <a:lvl8pPr marL="1890156" indent="0">
              <a:buNone/>
              <a:defRPr sz="945" b="1"/>
            </a:lvl8pPr>
            <a:lvl9pPr marL="2160179" indent="0">
              <a:buNone/>
              <a:defRPr sz="94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34092" y="1972747"/>
            <a:ext cx="2295990" cy="2901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7A56-D8D9-462C-92A1-C6A1E0EAEA38}" type="datetimeFigureOut">
              <a:rPr lang="en-SG" smtClean="0"/>
              <a:t>10/11/2022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67288-67A8-48F4-82A7-F07509F9872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304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7A56-D8D9-462C-92A1-C6A1E0EAEA38}" type="datetimeFigureOut">
              <a:rPr lang="en-SG" smtClean="0"/>
              <a:t>10/11/2022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67288-67A8-48F4-82A7-F07509F9872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64064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297" y="287537"/>
            <a:ext cx="4658082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297" y="1437680"/>
            <a:ext cx="4658082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1296" y="5005627"/>
            <a:ext cx="1215152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D7A56-D8D9-462C-92A1-C6A1E0EAEA38}" type="datetimeFigureOut">
              <a:rPr lang="en-SG" smtClean="0"/>
              <a:t>10/11/2022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8974" y="5005627"/>
            <a:ext cx="1822728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4227" y="5005627"/>
            <a:ext cx="1215152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67288-67A8-48F4-82A7-F07509F9872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18605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674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defTabSz="540045" rtl="0" eaLnBrk="1" latinLnBrk="0" hangingPunct="1">
        <a:lnSpc>
          <a:spcPct val="90000"/>
        </a:lnSpc>
        <a:spcBef>
          <a:spcPct val="0"/>
        </a:spcBef>
        <a:buNone/>
        <a:defRPr sz="25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5011" indent="-135011" algn="l" defTabSz="540045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1pPr>
      <a:lvl2pPr marL="405033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675056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181" kern="1200">
          <a:solidFill>
            <a:schemeClr val="tx1"/>
          </a:solidFill>
          <a:latin typeface="+mn-lt"/>
          <a:ea typeface="+mn-ea"/>
          <a:cs typeface="+mn-cs"/>
        </a:defRPr>
      </a:lvl3pPr>
      <a:lvl4pPr marL="945078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215100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485123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755145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2025167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295190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1pPr>
      <a:lvl2pPr marL="270022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2pPr>
      <a:lvl3pPr marL="540045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3pPr>
      <a:lvl4pPr marL="810067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080089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350112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620134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1890156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160179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5EC275F-5CC0-DF48-9F72-95061DFB5714}"/>
              </a:ext>
            </a:extLst>
          </p:cNvPr>
          <p:cNvSpPr txBox="1"/>
          <p:nvPr/>
        </p:nvSpPr>
        <p:spPr>
          <a:xfrm>
            <a:off x="994672" y="2238673"/>
            <a:ext cx="33120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800" b="0" i="0" u="none" strike="noStrike" baseline="0" dirty="0">
                <a:latin typeface="MyriadPro-Regular" panose="020B0503030403020204" pitchFamily="34" charset="0"/>
              </a:rPr>
              <a:t>PLACE CONTENT HERE</a:t>
            </a:r>
          </a:p>
          <a:p>
            <a:pPr algn="ctr"/>
            <a:r>
              <a:rPr lang="en-SG" sz="1800" b="0" i="0" u="none" strike="noStrike" baseline="0" dirty="0">
                <a:latin typeface="MyriadPro-Regular" panose="020B0503030403020204" pitchFamily="34" charset="0"/>
              </a:rPr>
              <a:t>Include other logos and</a:t>
            </a:r>
          </a:p>
          <a:p>
            <a:pPr algn="ctr"/>
            <a:r>
              <a:rPr lang="en-SG" sz="1800" b="0" i="0" u="none" strike="noStrike" baseline="0" dirty="0">
                <a:latin typeface="MyriadPro-Regular" panose="020B0503030403020204" pitchFamily="34" charset="0"/>
              </a:rPr>
              <a:t>acknowledgements in this space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719607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6C2504-8B1B-1674-C680-E201490D7CB4}"/>
              </a:ext>
            </a:extLst>
          </p:cNvPr>
          <p:cNvSpPr txBox="1"/>
          <p:nvPr/>
        </p:nvSpPr>
        <p:spPr>
          <a:xfrm>
            <a:off x="1044296" y="2238673"/>
            <a:ext cx="33120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800" b="0" i="0" u="none" strike="noStrike" baseline="0" dirty="0">
                <a:latin typeface="MyriadPro-Regular" panose="020B0503030403020204" pitchFamily="34" charset="0"/>
              </a:rPr>
              <a:t>PLACE CONTENT HERE</a:t>
            </a:r>
          </a:p>
          <a:p>
            <a:pPr algn="ctr"/>
            <a:r>
              <a:rPr lang="en-SG" sz="1800" b="0" i="0" u="none" strike="noStrike" baseline="0" dirty="0">
                <a:latin typeface="MyriadPro-Regular" panose="020B0503030403020204" pitchFamily="34" charset="0"/>
              </a:rPr>
              <a:t>Include other logos and</a:t>
            </a:r>
          </a:p>
          <a:p>
            <a:pPr algn="ctr"/>
            <a:r>
              <a:rPr lang="en-SG" sz="1800" b="0" i="0" u="none" strike="noStrike" baseline="0" dirty="0">
                <a:latin typeface="MyriadPro-Regular" panose="020B0503030403020204" pitchFamily="34" charset="0"/>
              </a:rPr>
              <a:t>acknowledgements in this space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506501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30F184-798C-2078-CBD8-43C6BFFC0B43}"/>
              </a:ext>
            </a:extLst>
          </p:cNvPr>
          <p:cNvSpPr txBox="1"/>
          <p:nvPr/>
        </p:nvSpPr>
        <p:spPr>
          <a:xfrm>
            <a:off x="1044296" y="2238673"/>
            <a:ext cx="33120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800" b="0" i="0" u="none" strike="noStrike" baseline="0" dirty="0">
                <a:latin typeface="MyriadPro-Regular" panose="020B0503030403020204" pitchFamily="34" charset="0"/>
              </a:rPr>
              <a:t>PLACE CONTENT HERE</a:t>
            </a:r>
          </a:p>
          <a:p>
            <a:pPr algn="ctr"/>
            <a:r>
              <a:rPr lang="en-SG" sz="1800" b="0" i="0" u="none" strike="noStrike" baseline="0" dirty="0">
                <a:latin typeface="MyriadPro-Regular" panose="020B0503030403020204" pitchFamily="34" charset="0"/>
              </a:rPr>
              <a:t>Include other logos and</a:t>
            </a:r>
          </a:p>
          <a:p>
            <a:pPr algn="ctr"/>
            <a:r>
              <a:rPr lang="en-SG" sz="1800" b="0" i="0" u="none" strike="noStrike" baseline="0" dirty="0">
                <a:latin typeface="MyriadPro-Regular" panose="020B0503030403020204" pitchFamily="34" charset="0"/>
              </a:rPr>
              <a:t>acknowledgements in this space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83322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F29848-B1AD-62D9-5E46-B2D80B5F0632}"/>
              </a:ext>
            </a:extLst>
          </p:cNvPr>
          <p:cNvSpPr txBox="1"/>
          <p:nvPr/>
        </p:nvSpPr>
        <p:spPr>
          <a:xfrm>
            <a:off x="1044296" y="2238673"/>
            <a:ext cx="33120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800" b="0" i="0" u="none" strike="noStrike" baseline="0" dirty="0">
                <a:latin typeface="MyriadPro-Regular" panose="020B0503030403020204" pitchFamily="34" charset="0"/>
              </a:rPr>
              <a:t>PLACE CONTENT HERE</a:t>
            </a:r>
          </a:p>
          <a:p>
            <a:pPr algn="ctr"/>
            <a:r>
              <a:rPr lang="en-SG" sz="1800" b="0" i="0" u="none" strike="noStrike" baseline="0" dirty="0">
                <a:latin typeface="MyriadPro-Regular" panose="020B0503030403020204" pitchFamily="34" charset="0"/>
              </a:rPr>
              <a:t>Include other logos and</a:t>
            </a:r>
          </a:p>
          <a:p>
            <a:pPr algn="ctr"/>
            <a:r>
              <a:rPr lang="en-SG" sz="1800" b="0" i="0" u="none" strike="noStrike" baseline="0" dirty="0">
                <a:latin typeface="MyriadPro-Regular" panose="020B0503030403020204" pitchFamily="34" charset="0"/>
              </a:rPr>
              <a:t>acknowledgements in this space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4020478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C9F46DD118CB41B3CDBA50F7B170A3" ma:contentTypeVersion="16" ma:contentTypeDescription="Create a new document." ma:contentTypeScope="" ma:versionID="97fdd013872094e13dfbe5ac82f4568d">
  <xsd:schema xmlns:xsd="http://www.w3.org/2001/XMLSchema" xmlns:xs="http://www.w3.org/2001/XMLSchema" xmlns:p="http://schemas.microsoft.com/office/2006/metadata/properties" xmlns:ns2="a0c2d8f9-4d06-42d7-bf37-0ce741d3afd8" xmlns:ns3="9b708a78-e3e8-4078-ac49-7f6e454e444d" targetNamespace="http://schemas.microsoft.com/office/2006/metadata/properties" ma:root="true" ma:fieldsID="9e14783a987e54b290d7e1d50d701d19" ns2:_="" ns3:_="">
    <xsd:import namespace="a0c2d8f9-4d06-42d7-bf37-0ce741d3afd8"/>
    <xsd:import namespace="9b708a78-e3e8-4078-ac49-7f6e454e44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c2d8f9-4d06-42d7-bf37-0ce741d3af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e9d480b-ab17-401a-b600-22ef0398b2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708a78-e3e8-4078-ac49-7f6e454e444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dc19a21-ce4d-4668-9acb-79b6a8168aab}" ma:internalName="TaxCatchAll" ma:showField="CatchAllData" ma:web="9b708a78-e3e8-4078-ac49-7f6e454e44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0c2d8f9-4d06-42d7-bf37-0ce741d3afd8">
      <Terms xmlns="http://schemas.microsoft.com/office/infopath/2007/PartnerControls"/>
    </lcf76f155ced4ddcb4097134ff3c332f>
    <TaxCatchAll xmlns="9b708a78-e3e8-4078-ac49-7f6e454e444d" xsi:nil="true"/>
  </documentManagement>
</p:properties>
</file>

<file path=customXml/itemProps1.xml><?xml version="1.0" encoding="utf-8"?>
<ds:datastoreItem xmlns:ds="http://schemas.openxmlformats.org/officeDocument/2006/customXml" ds:itemID="{69D95334-DC06-4488-877D-7F2CCCFEC6DE}"/>
</file>

<file path=customXml/itemProps2.xml><?xml version="1.0" encoding="utf-8"?>
<ds:datastoreItem xmlns:ds="http://schemas.openxmlformats.org/officeDocument/2006/customXml" ds:itemID="{BE642E63-7699-4AE5-B850-DD9F45C3FB34}"/>
</file>

<file path=customXml/itemProps3.xml><?xml version="1.0" encoding="utf-8"?>
<ds:datastoreItem xmlns:ds="http://schemas.openxmlformats.org/officeDocument/2006/customXml" ds:itemID="{9E162104-4D16-407B-90C0-EA4CA59626B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44</Words>
  <Application>Microsoft Office PowerPoint</Application>
  <PresentationFormat>Custom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MyriadPro-Regular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Rem - Urban Forest Design</dc:creator>
  <cp:lastModifiedBy>Rem - Urban Forest Design</cp:lastModifiedBy>
  <cp:revision>1</cp:revision>
  <dcterms:created xsi:type="dcterms:W3CDTF">2022-11-10T07:57:18Z</dcterms:created>
  <dcterms:modified xsi:type="dcterms:W3CDTF">2022-11-10T08:02:21Z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0x0101006AC0CED52B4A2E4C991794FF56689287</vt:lpwstr>
  </property>
</Properties>
</file>