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8" r:id="rId1"/>
  </p:sldMasterIdLst>
  <p:sldIdLst>
    <p:sldId id="256" r:id="rId2"/>
    <p:sldId id="257" r:id="rId3"/>
  </p:sldIdLst>
  <p:sldSz cx="10763250" cy="76327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354" userDrawn="1">
          <p15:clr>
            <a:srgbClr val="A4A3A4"/>
          </p15:clr>
        </p15:guide>
        <p15:guide id="2" pos="449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0310BF2-0271-4589-A8B1-E3B4F0F8BE2C}" v="7" dt="2022-10-19T10:32:47.31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5" autoAdjust="0"/>
    <p:restoredTop sz="94660"/>
  </p:normalViewPr>
  <p:slideViewPr>
    <p:cSldViewPr snapToGrid="0" showGuides="1">
      <p:cViewPr varScale="1">
        <p:scale>
          <a:sx n="94" d="100"/>
          <a:sy n="94" d="100"/>
        </p:scale>
        <p:origin x="96" y="186"/>
      </p:cViewPr>
      <p:guideLst>
        <p:guide orient="horz" pos="4354"/>
        <p:guide pos="449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12" Type="http://schemas.openxmlformats.org/officeDocument/2006/relationships/customXml" Target="../customXml/item3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11" Type="http://schemas.openxmlformats.org/officeDocument/2006/relationships/customXml" Target="../customXml/item2.xml"/><Relationship Id="rId5" Type="http://schemas.openxmlformats.org/officeDocument/2006/relationships/viewProps" Target="viewProps.xml"/><Relationship Id="rId10" Type="http://schemas.openxmlformats.org/officeDocument/2006/relationships/customXml" Target="../customXml/item1.xml"/><Relationship Id="rId4" Type="http://schemas.openxmlformats.org/officeDocument/2006/relationships/presProps" Target="presProps.xml"/><Relationship Id="rId9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em Yeo" userId="d0c4e69896ff038f" providerId="LiveId" clId="{90310BF2-0271-4589-A8B1-E3B4F0F8BE2C}"/>
    <pc:docChg chg="modMainMaster">
      <pc:chgData name="Rem Yeo" userId="d0c4e69896ff038f" providerId="LiveId" clId="{90310BF2-0271-4589-A8B1-E3B4F0F8BE2C}" dt="2022-10-19T10:32:47.311" v="12" actId="14826"/>
      <pc:docMkLst>
        <pc:docMk/>
      </pc:docMkLst>
      <pc:sldMasterChg chg="modSp modSldLayout">
        <pc:chgData name="Rem Yeo" userId="d0c4e69896ff038f" providerId="LiveId" clId="{90310BF2-0271-4589-A8B1-E3B4F0F8BE2C}" dt="2022-10-19T10:32:47.311" v="12" actId="14826"/>
        <pc:sldMasterMkLst>
          <pc:docMk/>
          <pc:sldMasterMk cId="1917481607" sldId="2147483828"/>
        </pc:sldMasterMkLst>
        <pc:sldLayoutChg chg="modSp mod">
          <pc:chgData name="Rem Yeo" userId="d0c4e69896ff038f" providerId="LiveId" clId="{90310BF2-0271-4589-A8B1-E3B4F0F8BE2C}" dt="2022-10-19T10:32:47.311" v="12" actId="14826"/>
          <pc:sldLayoutMkLst>
            <pc:docMk/>
            <pc:sldMasterMk cId="1917481607" sldId="2147483828"/>
            <pc:sldLayoutMk cId="463230037" sldId="2147483840"/>
          </pc:sldLayoutMkLst>
          <pc:picChg chg="mod">
            <ac:chgData name="Rem Yeo" userId="d0c4e69896ff038f" providerId="LiveId" clId="{90310BF2-0271-4589-A8B1-E3B4F0F8BE2C}" dt="2022-10-19T10:32:47.311" v="12" actId="14826"/>
            <ac:picMkLst>
              <pc:docMk/>
              <pc:sldMasterMk cId="1917481607" sldId="2147483828"/>
              <pc:sldLayoutMk cId="463230037" sldId="2147483840"/>
              <ac:picMk id="4" creationId="{07FAE4AA-9D2A-F113-7253-F7EA82CA6D53}"/>
            </ac:picMkLst>
          </pc:picChg>
        </pc:sldLayoutChg>
      </pc:sldMaster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7244" y="1249149"/>
            <a:ext cx="9148763" cy="2657310"/>
          </a:xfrm>
        </p:spPr>
        <p:txBody>
          <a:bodyPr anchor="b"/>
          <a:lstStyle>
            <a:lvl1pPr algn="ctr">
              <a:defRPr sz="6678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45406" y="4008935"/>
            <a:ext cx="8072438" cy="1842802"/>
          </a:xfrm>
        </p:spPr>
        <p:txBody>
          <a:bodyPr/>
          <a:lstStyle>
            <a:lvl1pPr marL="0" indent="0" algn="ctr">
              <a:buNone/>
              <a:defRPr sz="2671"/>
            </a:lvl1pPr>
            <a:lvl2pPr marL="508864" indent="0" algn="ctr">
              <a:buNone/>
              <a:defRPr sz="2226"/>
            </a:lvl2pPr>
            <a:lvl3pPr marL="1017727" indent="0" algn="ctr">
              <a:buNone/>
              <a:defRPr sz="2003"/>
            </a:lvl3pPr>
            <a:lvl4pPr marL="1526591" indent="0" algn="ctr">
              <a:buNone/>
              <a:defRPr sz="1781"/>
            </a:lvl4pPr>
            <a:lvl5pPr marL="2035454" indent="0" algn="ctr">
              <a:buNone/>
              <a:defRPr sz="1781"/>
            </a:lvl5pPr>
            <a:lvl6pPr marL="2544318" indent="0" algn="ctr">
              <a:buNone/>
              <a:defRPr sz="1781"/>
            </a:lvl6pPr>
            <a:lvl7pPr marL="3053182" indent="0" algn="ctr">
              <a:buNone/>
              <a:defRPr sz="1781"/>
            </a:lvl7pPr>
            <a:lvl8pPr marL="3562045" indent="0" algn="ctr">
              <a:buNone/>
              <a:defRPr sz="1781"/>
            </a:lvl8pPr>
            <a:lvl9pPr marL="4070909" indent="0" algn="ctr">
              <a:buNone/>
              <a:defRPr sz="1781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B67125-6966-470B-B34F-C31EEE72D9FA}" type="datetimeFigureOut">
              <a:rPr lang="en-SG" smtClean="0"/>
              <a:t>19/10/2022</a:t>
            </a:fld>
            <a:endParaRPr lang="en-S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BEB832-7F1A-472A-915C-732FDA560F27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2018186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B67125-6966-470B-B34F-C31EEE72D9FA}" type="datetimeFigureOut">
              <a:rPr lang="en-SG" smtClean="0"/>
              <a:t>19/10/2022</a:t>
            </a:fld>
            <a:endParaRPr lang="en-S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BEB832-7F1A-472A-915C-732FDA560F27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38857826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702451" y="406371"/>
            <a:ext cx="2320826" cy="646836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39974" y="406371"/>
            <a:ext cx="6827937" cy="646836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B67125-6966-470B-B34F-C31EEE72D9FA}" type="datetimeFigureOut">
              <a:rPr lang="en-SG" smtClean="0"/>
              <a:t>19/10/2022</a:t>
            </a:fld>
            <a:endParaRPr lang="en-S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BEB832-7F1A-472A-915C-732FDA560F27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376505652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07FAE4AA-9D2A-F113-7253-F7EA82CA6D5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508" y="-4676"/>
            <a:ext cx="10798837" cy="7637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323003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404" userDrawn="1">
          <p15:clr>
            <a:srgbClr val="FBAE40"/>
          </p15:clr>
        </p15:guide>
        <p15:guide id="2" pos="339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B67125-6966-470B-B34F-C31EEE72D9FA}" type="datetimeFigureOut">
              <a:rPr lang="en-SG" smtClean="0"/>
              <a:t>19/10/2022</a:t>
            </a:fld>
            <a:endParaRPr lang="en-S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BEB832-7F1A-472A-915C-732FDA560F27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5400950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4368" y="1902877"/>
            <a:ext cx="9283303" cy="3174991"/>
          </a:xfrm>
        </p:spPr>
        <p:txBody>
          <a:bodyPr anchor="b"/>
          <a:lstStyle>
            <a:lvl1pPr>
              <a:defRPr sz="6678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4368" y="5107904"/>
            <a:ext cx="9283303" cy="1669653"/>
          </a:xfrm>
        </p:spPr>
        <p:txBody>
          <a:bodyPr/>
          <a:lstStyle>
            <a:lvl1pPr marL="0" indent="0">
              <a:buNone/>
              <a:defRPr sz="2671">
                <a:solidFill>
                  <a:schemeClr val="tx1"/>
                </a:solidFill>
              </a:defRPr>
            </a:lvl1pPr>
            <a:lvl2pPr marL="508864" indent="0">
              <a:buNone/>
              <a:defRPr sz="2226">
                <a:solidFill>
                  <a:schemeClr val="tx1">
                    <a:tint val="75000"/>
                  </a:schemeClr>
                </a:solidFill>
              </a:defRPr>
            </a:lvl2pPr>
            <a:lvl3pPr marL="1017727" indent="0">
              <a:buNone/>
              <a:defRPr sz="2003">
                <a:solidFill>
                  <a:schemeClr val="tx1">
                    <a:tint val="75000"/>
                  </a:schemeClr>
                </a:solidFill>
              </a:defRPr>
            </a:lvl3pPr>
            <a:lvl4pPr marL="1526591" indent="0">
              <a:buNone/>
              <a:defRPr sz="1781">
                <a:solidFill>
                  <a:schemeClr val="tx1">
                    <a:tint val="75000"/>
                  </a:schemeClr>
                </a:solidFill>
              </a:defRPr>
            </a:lvl4pPr>
            <a:lvl5pPr marL="2035454" indent="0">
              <a:buNone/>
              <a:defRPr sz="1781">
                <a:solidFill>
                  <a:schemeClr val="tx1">
                    <a:tint val="75000"/>
                  </a:schemeClr>
                </a:solidFill>
              </a:defRPr>
            </a:lvl5pPr>
            <a:lvl6pPr marL="2544318" indent="0">
              <a:buNone/>
              <a:defRPr sz="1781">
                <a:solidFill>
                  <a:schemeClr val="tx1">
                    <a:tint val="75000"/>
                  </a:schemeClr>
                </a:solidFill>
              </a:defRPr>
            </a:lvl6pPr>
            <a:lvl7pPr marL="3053182" indent="0">
              <a:buNone/>
              <a:defRPr sz="1781">
                <a:solidFill>
                  <a:schemeClr val="tx1">
                    <a:tint val="75000"/>
                  </a:schemeClr>
                </a:solidFill>
              </a:defRPr>
            </a:lvl7pPr>
            <a:lvl8pPr marL="3562045" indent="0">
              <a:buNone/>
              <a:defRPr sz="1781">
                <a:solidFill>
                  <a:schemeClr val="tx1">
                    <a:tint val="75000"/>
                  </a:schemeClr>
                </a:solidFill>
              </a:defRPr>
            </a:lvl8pPr>
            <a:lvl9pPr marL="4070909" indent="0">
              <a:buNone/>
              <a:defRPr sz="1781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B67125-6966-470B-B34F-C31EEE72D9FA}" type="datetimeFigureOut">
              <a:rPr lang="en-SG" smtClean="0"/>
              <a:t>19/10/2022</a:t>
            </a:fld>
            <a:endParaRPr lang="en-S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BEB832-7F1A-472A-915C-732FDA560F27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38340659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39974" y="2031853"/>
            <a:ext cx="4574381" cy="484287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48895" y="2031853"/>
            <a:ext cx="4574381" cy="484287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B67125-6966-470B-B34F-C31EEE72D9FA}" type="datetimeFigureOut">
              <a:rPr lang="en-SG" smtClean="0"/>
              <a:t>19/10/2022</a:t>
            </a:fld>
            <a:endParaRPr lang="en-S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BEB832-7F1A-472A-915C-732FDA560F27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35497226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1375" y="406372"/>
            <a:ext cx="9283303" cy="147530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41376" y="1871072"/>
            <a:ext cx="4553359" cy="916984"/>
          </a:xfrm>
        </p:spPr>
        <p:txBody>
          <a:bodyPr anchor="b"/>
          <a:lstStyle>
            <a:lvl1pPr marL="0" indent="0">
              <a:buNone/>
              <a:defRPr sz="2671" b="1"/>
            </a:lvl1pPr>
            <a:lvl2pPr marL="508864" indent="0">
              <a:buNone/>
              <a:defRPr sz="2226" b="1"/>
            </a:lvl2pPr>
            <a:lvl3pPr marL="1017727" indent="0">
              <a:buNone/>
              <a:defRPr sz="2003" b="1"/>
            </a:lvl3pPr>
            <a:lvl4pPr marL="1526591" indent="0">
              <a:buNone/>
              <a:defRPr sz="1781" b="1"/>
            </a:lvl4pPr>
            <a:lvl5pPr marL="2035454" indent="0">
              <a:buNone/>
              <a:defRPr sz="1781" b="1"/>
            </a:lvl5pPr>
            <a:lvl6pPr marL="2544318" indent="0">
              <a:buNone/>
              <a:defRPr sz="1781" b="1"/>
            </a:lvl6pPr>
            <a:lvl7pPr marL="3053182" indent="0">
              <a:buNone/>
              <a:defRPr sz="1781" b="1"/>
            </a:lvl7pPr>
            <a:lvl8pPr marL="3562045" indent="0">
              <a:buNone/>
              <a:defRPr sz="1781" b="1"/>
            </a:lvl8pPr>
            <a:lvl9pPr marL="4070909" indent="0">
              <a:buNone/>
              <a:defRPr sz="1781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41376" y="2788056"/>
            <a:ext cx="4553359" cy="410081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48896" y="1871072"/>
            <a:ext cx="4575783" cy="916984"/>
          </a:xfrm>
        </p:spPr>
        <p:txBody>
          <a:bodyPr anchor="b"/>
          <a:lstStyle>
            <a:lvl1pPr marL="0" indent="0">
              <a:buNone/>
              <a:defRPr sz="2671" b="1"/>
            </a:lvl1pPr>
            <a:lvl2pPr marL="508864" indent="0">
              <a:buNone/>
              <a:defRPr sz="2226" b="1"/>
            </a:lvl2pPr>
            <a:lvl3pPr marL="1017727" indent="0">
              <a:buNone/>
              <a:defRPr sz="2003" b="1"/>
            </a:lvl3pPr>
            <a:lvl4pPr marL="1526591" indent="0">
              <a:buNone/>
              <a:defRPr sz="1781" b="1"/>
            </a:lvl4pPr>
            <a:lvl5pPr marL="2035454" indent="0">
              <a:buNone/>
              <a:defRPr sz="1781" b="1"/>
            </a:lvl5pPr>
            <a:lvl6pPr marL="2544318" indent="0">
              <a:buNone/>
              <a:defRPr sz="1781" b="1"/>
            </a:lvl6pPr>
            <a:lvl7pPr marL="3053182" indent="0">
              <a:buNone/>
              <a:defRPr sz="1781" b="1"/>
            </a:lvl7pPr>
            <a:lvl8pPr marL="3562045" indent="0">
              <a:buNone/>
              <a:defRPr sz="1781" b="1"/>
            </a:lvl8pPr>
            <a:lvl9pPr marL="4070909" indent="0">
              <a:buNone/>
              <a:defRPr sz="1781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48896" y="2788056"/>
            <a:ext cx="4575783" cy="410081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B67125-6966-470B-B34F-C31EEE72D9FA}" type="datetimeFigureOut">
              <a:rPr lang="en-SG" smtClean="0"/>
              <a:t>19/10/2022</a:t>
            </a:fld>
            <a:endParaRPr lang="en-SG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BEB832-7F1A-472A-915C-732FDA560F27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25324406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B67125-6966-470B-B34F-C31EEE72D9FA}" type="datetimeFigureOut">
              <a:rPr lang="en-SG" smtClean="0"/>
              <a:t>19/10/2022</a:t>
            </a:fld>
            <a:endParaRPr lang="en-SG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BEB832-7F1A-472A-915C-732FDA560F27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28914625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B67125-6966-470B-B34F-C31EEE72D9FA}" type="datetimeFigureOut">
              <a:rPr lang="en-SG" smtClean="0"/>
              <a:t>19/10/2022</a:t>
            </a:fld>
            <a:endParaRPr lang="en-SG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BEB832-7F1A-472A-915C-732FDA560F27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11685033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1375" y="508847"/>
            <a:ext cx="3471428" cy="1780963"/>
          </a:xfrm>
        </p:spPr>
        <p:txBody>
          <a:bodyPr anchor="b"/>
          <a:lstStyle>
            <a:lvl1pPr>
              <a:defRPr sz="3562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5783" y="1098969"/>
            <a:ext cx="5448895" cy="5424164"/>
          </a:xfrm>
        </p:spPr>
        <p:txBody>
          <a:bodyPr/>
          <a:lstStyle>
            <a:lvl1pPr>
              <a:defRPr sz="3562"/>
            </a:lvl1pPr>
            <a:lvl2pPr>
              <a:defRPr sz="3116"/>
            </a:lvl2pPr>
            <a:lvl3pPr>
              <a:defRPr sz="2671"/>
            </a:lvl3pPr>
            <a:lvl4pPr>
              <a:defRPr sz="2226"/>
            </a:lvl4pPr>
            <a:lvl5pPr>
              <a:defRPr sz="2226"/>
            </a:lvl5pPr>
            <a:lvl6pPr>
              <a:defRPr sz="2226"/>
            </a:lvl6pPr>
            <a:lvl7pPr>
              <a:defRPr sz="2226"/>
            </a:lvl7pPr>
            <a:lvl8pPr>
              <a:defRPr sz="2226"/>
            </a:lvl8pPr>
            <a:lvl9pPr>
              <a:defRPr sz="2226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41375" y="2289810"/>
            <a:ext cx="3471428" cy="4242156"/>
          </a:xfrm>
        </p:spPr>
        <p:txBody>
          <a:bodyPr/>
          <a:lstStyle>
            <a:lvl1pPr marL="0" indent="0">
              <a:buNone/>
              <a:defRPr sz="1781"/>
            </a:lvl1pPr>
            <a:lvl2pPr marL="508864" indent="0">
              <a:buNone/>
              <a:defRPr sz="1558"/>
            </a:lvl2pPr>
            <a:lvl3pPr marL="1017727" indent="0">
              <a:buNone/>
              <a:defRPr sz="1336"/>
            </a:lvl3pPr>
            <a:lvl4pPr marL="1526591" indent="0">
              <a:buNone/>
              <a:defRPr sz="1113"/>
            </a:lvl4pPr>
            <a:lvl5pPr marL="2035454" indent="0">
              <a:buNone/>
              <a:defRPr sz="1113"/>
            </a:lvl5pPr>
            <a:lvl6pPr marL="2544318" indent="0">
              <a:buNone/>
              <a:defRPr sz="1113"/>
            </a:lvl6pPr>
            <a:lvl7pPr marL="3053182" indent="0">
              <a:buNone/>
              <a:defRPr sz="1113"/>
            </a:lvl7pPr>
            <a:lvl8pPr marL="3562045" indent="0">
              <a:buNone/>
              <a:defRPr sz="1113"/>
            </a:lvl8pPr>
            <a:lvl9pPr marL="4070909" indent="0">
              <a:buNone/>
              <a:defRPr sz="1113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B67125-6966-470B-B34F-C31EEE72D9FA}" type="datetimeFigureOut">
              <a:rPr lang="en-SG" smtClean="0"/>
              <a:t>19/10/2022</a:t>
            </a:fld>
            <a:endParaRPr lang="en-S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BEB832-7F1A-472A-915C-732FDA560F27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37565958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1375" y="508847"/>
            <a:ext cx="3471428" cy="1780963"/>
          </a:xfrm>
        </p:spPr>
        <p:txBody>
          <a:bodyPr anchor="b"/>
          <a:lstStyle>
            <a:lvl1pPr>
              <a:defRPr sz="3562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575783" y="1098969"/>
            <a:ext cx="5448895" cy="5424164"/>
          </a:xfrm>
        </p:spPr>
        <p:txBody>
          <a:bodyPr anchor="t"/>
          <a:lstStyle>
            <a:lvl1pPr marL="0" indent="0">
              <a:buNone/>
              <a:defRPr sz="3562"/>
            </a:lvl1pPr>
            <a:lvl2pPr marL="508864" indent="0">
              <a:buNone/>
              <a:defRPr sz="3116"/>
            </a:lvl2pPr>
            <a:lvl3pPr marL="1017727" indent="0">
              <a:buNone/>
              <a:defRPr sz="2671"/>
            </a:lvl3pPr>
            <a:lvl4pPr marL="1526591" indent="0">
              <a:buNone/>
              <a:defRPr sz="2226"/>
            </a:lvl4pPr>
            <a:lvl5pPr marL="2035454" indent="0">
              <a:buNone/>
              <a:defRPr sz="2226"/>
            </a:lvl5pPr>
            <a:lvl6pPr marL="2544318" indent="0">
              <a:buNone/>
              <a:defRPr sz="2226"/>
            </a:lvl6pPr>
            <a:lvl7pPr marL="3053182" indent="0">
              <a:buNone/>
              <a:defRPr sz="2226"/>
            </a:lvl7pPr>
            <a:lvl8pPr marL="3562045" indent="0">
              <a:buNone/>
              <a:defRPr sz="2226"/>
            </a:lvl8pPr>
            <a:lvl9pPr marL="4070909" indent="0">
              <a:buNone/>
              <a:defRPr sz="2226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41375" y="2289810"/>
            <a:ext cx="3471428" cy="4242156"/>
          </a:xfrm>
        </p:spPr>
        <p:txBody>
          <a:bodyPr/>
          <a:lstStyle>
            <a:lvl1pPr marL="0" indent="0">
              <a:buNone/>
              <a:defRPr sz="1781"/>
            </a:lvl1pPr>
            <a:lvl2pPr marL="508864" indent="0">
              <a:buNone/>
              <a:defRPr sz="1558"/>
            </a:lvl2pPr>
            <a:lvl3pPr marL="1017727" indent="0">
              <a:buNone/>
              <a:defRPr sz="1336"/>
            </a:lvl3pPr>
            <a:lvl4pPr marL="1526591" indent="0">
              <a:buNone/>
              <a:defRPr sz="1113"/>
            </a:lvl4pPr>
            <a:lvl5pPr marL="2035454" indent="0">
              <a:buNone/>
              <a:defRPr sz="1113"/>
            </a:lvl5pPr>
            <a:lvl6pPr marL="2544318" indent="0">
              <a:buNone/>
              <a:defRPr sz="1113"/>
            </a:lvl6pPr>
            <a:lvl7pPr marL="3053182" indent="0">
              <a:buNone/>
              <a:defRPr sz="1113"/>
            </a:lvl7pPr>
            <a:lvl8pPr marL="3562045" indent="0">
              <a:buNone/>
              <a:defRPr sz="1113"/>
            </a:lvl8pPr>
            <a:lvl9pPr marL="4070909" indent="0">
              <a:buNone/>
              <a:defRPr sz="1113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B67125-6966-470B-B34F-C31EEE72D9FA}" type="datetimeFigureOut">
              <a:rPr lang="en-SG" smtClean="0"/>
              <a:t>19/10/2022</a:t>
            </a:fld>
            <a:endParaRPr lang="en-S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BEB832-7F1A-472A-915C-732FDA560F27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27641646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39974" y="406372"/>
            <a:ext cx="9283303" cy="147530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9974" y="2031853"/>
            <a:ext cx="9283303" cy="484287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39974" y="7074384"/>
            <a:ext cx="2421731" cy="4063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3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B67125-6966-470B-B34F-C31EEE72D9FA}" type="datetimeFigureOut">
              <a:rPr lang="en-SG" smtClean="0"/>
              <a:t>19/10/2022</a:t>
            </a:fld>
            <a:endParaRPr lang="en-S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65327" y="7074384"/>
            <a:ext cx="3632597" cy="4063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3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S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01545" y="7074384"/>
            <a:ext cx="2421731" cy="4063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3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BEB832-7F1A-472A-915C-732FDA560F27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19174816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  <p:sldLayoutId id="2147483840" r:id="rId12"/>
  </p:sldLayoutIdLst>
  <p:txStyles>
    <p:titleStyle>
      <a:lvl1pPr algn="l" defTabSz="1017727" rtl="0" eaLnBrk="1" latinLnBrk="0" hangingPunct="1">
        <a:lnSpc>
          <a:spcPct val="90000"/>
        </a:lnSpc>
        <a:spcBef>
          <a:spcPct val="0"/>
        </a:spcBef>
        <a:buNone/>
        <a:defRPr sz="489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4432" indent="-254432" algn="l" defTabSz="1017727" rtl="0" eaLnBrk="1" latinLnBrk="0" hangingPunct="1">
        <a:lnSpc>
          <a:spcPct val="90000"/>
        </a:lnSpc>
        <a:spcBef>
          <a:spcPts val="1113"/>
        </a:spcBef>
        <a:buFont typeface="Arial" panose="020B0604020202020204" pitchFamily="34" charset="0"/>
        <a:buChar char="•"/>
        <a:defRPr sz="3116" kern="1200">
          <a:solidFill>
            <a:schemeClr val="tx1"/>
          </a:solidFill>
          <a:latin typeface="+mn-lt"/>
          <a:ea typeface="+mn-ea"/>
          <a:cs typeface="+mn-cs"/>
        </a:defRPr>
      </a:lvl1pPr>
      <a:lvl2pPr marL="763295" indent="-254432" algn="l" defTabSz="1017727" rtl="0" eaLnBrk="1" latinLnBrk="0" hangingPunct="1">
        <a:lnSpc>
          <a:spcPct val="90000"/>
        </a:lnSpc>
        <a:spcBef>
          <a:spcPts val="557"/>
        </a:spcBef>
        <a:buFont typeface="Arial" panose="020B0604020202020204" pitchFamily="34" charset="0"/>
        <a:buChar char="•"/>
        <a:defRPr sz="2671" kern="1200">
          <a:solidFill>
            <a:schemeClr val="tx1"/>
          </a:solidFill>
          <a:latin typeface="+mn-lt"/>
          <a:ea typeface="+mn-ea"/>
          <a:cs typeface="+mn-cs"/>
        </a:defRPr>
      </a:lvl2pPr>
      <a:lvl3pPr marL="1272159" indent="-254432" algn="l" defTabSz="1017727" rtl="0" eaLnBrk="1" latinLnBrk="0" hangingPunct="1">
        <a:lnSpc>
          <a:spcPct val="90000"/>
        </a:lnSpc>
        <a:spcBef>
          <a:spcPts val="557"/>
        </a:spcBef>
        <a:buFont typeface="Arial" panose="020B0604020202020204" pitchFamily="34" charset="0"/>
        <a:buChar char="•"/>
        <a:defRPr sz="2226" kern="1200">
          <a:solidFill>
            <a:schemeClr val="tx1"/>
          </a:solidFill>
          <a:latin typeface="+mn-lt"/>
          <a:ea typeface="+mn-ea"/>
          <a:cs typeface="+mn-cs"/>
        </a:defRPr>
      </a:lvl3pPr>
      <a:lvl4pPr marL="1781023" indent="-254432" algn="l" defTabSz="1017727" rtl="0" eaLnBrk="1" latinLnBrk="0" hangingPunct="1">
        <a:lnSpc>
          <a:spcPct val="90000"/>
        </a:lnSpc>
        <a:spcBef>
          <a:spcPts val="557"/>
        </a:spcBef>
        <a:buFont typeface="Arial" panose="020B0604020202020204" pitchFamily="34" charset="0"/>
        <a:buChar char="•"/>
        <a:defRPr sz="2003" kern="1200">
          <a:solidFill>
            <a:schemeClr val="tx1"/>
          </a:solidFill>
          <a:latin typeface="+mn-lt"/>
          <a:ea typeface="+mn-ea"/>
          <a:cs typeface="+mn-cs"/>
        </a:defRPr>
      </a:lvl4pPr>
      <a:lvl5pPr marL="2289886" indent="-254432" algn="l" defTabSz="1017727" rtl="0" eaLnBrk="1" latinLnBrk="0" hangingPunct="1">
        <a:lnSpc>
          <a:spcPct val="90000"/>
        </a:lnSpc>
        <a:spcBef>
          <a:spcPts val="557"/>
        </a:spcBef>
        <a:buFont typeface="Arial" panose="020B0604020202020204" pitchFamily="34" charset="0"/>
        <a:buChar char="•"/>
        <a:defRPr sz="2003" kern="1200">
          <a:solidFill>
            <a:schemeClr val="tx1"/>
          </a:solidFill>
          <a:latin typeface="+mn-lt"/>
          <a:ea typeface="+mn-ea"/>
          <a:cs typeface="+mn-cs"/>
        </a:defRPr>
      </a:lvl5pPr>
      <a:lvl6pPr marL="2798750" indent="-254432" algn="l" defTabSz="1017727" rtl="0" eaLnBrk="1" latinLnBrk="0" hangingPunct="1">
        <a:lnSpc>
          <a:spcPct val="90000"/>
        </a:lnSpc>
        <a:spcBef>
          <a:spcPts val="557"/>
        </a:spcBef>
        <a:buFont typeface="Arial" panose="020B0604020202020204" pitchFamily="34" charset="0"/>
        <a:buChar char="•"/>
        <a:defRPr sz="2003" kern="1200">
          <a:solidFill>
            <a:schemeClr val="tx1"/>
          </a:solidFill>
          <a:latin typeface="+mn-lt"/>
          <a:ea typeface="+mn-ea"/>
          <a:cs typeface="+mn-cs"/>
        </a:defRPr>
      </a:lvl6pPr>
      <a:lvl7pPr marL="3307613" indent="-254432" algn="l" defTabSz="1017727" rtl="0" eaLnBrk="1" latinLnBrk="0" hangingPunct="1">
        <a:lnSpc>
          <a:spcPct val="90000"/>
        </a:lnSpc>
        <a:spcBef>
          <a:spcPts val="557"/>
        </a:spcBef>
        <a:buFont typeface="Arial" panose="020B0604020202020204" pitchFamily="34" charset="0"/>
        <a:buChar char="•"/>
        <a:defRPr sz="2003" kern="1200">
          <a:solidFill>
            <a:schemeClr val="tx1"/>
          </a:solidFill>
          <a:latin typeface="+mn-lt"/>
          <a:ea typeface="+mn-ea"/>
          <a:cs typeface="+mn-cs"/>
        </a:defRPr>
      </a:lvl7pPr>
      <a:lvl8pPr marL="3816477" indent="-254432" algn="l" defTabSz="1017727" rtl="0" eaLnBrk="1" latinLnBrk="0" hangingPunct="1">
        <a:lnSpc>
          <a:spcPct val="90000"/>
        </a:lnSpc>
        <a:spcBef>
          <a:spcPts val="557"/>
        </a:spcBef>
        <a:buFont typeface="Arial" panose="020B0604020202020204" pitchFamily="34" charset="0"/>
        <a:buChar char="•"/>
        <a:defRPr sz="2003" kern="1200">
          <a:solidFill>
            <a:schemeClr val="tx1"/>
          </a:solidFill>
          <a:latin typeface="+mn-lt"/>
          <a:ea typeface="+mn-ea"/>
          <a:cs typeface="+mn-cs"/>
        </a:defRPr>
      </a:lvl8pPr>
      <a:lvl9pPr marL="4325341" indent="-254432" algn="l" defTabSz="1017727" rtl="0" eaLnBrk="1" latinLnBrk="0" hangingPunct="1">
        <a:lnSpc>
          <a:spcPct val="90000"/>
        </a:lnSpc>
        <a:spcBef>
          <a:spcPts val="557"/>
        </a:spcBef>
        <a:buFont typeface="Arial" panose="020B0604020202020204" pitchFamily="34" charset="0"/>
        <a:buChar char="•"/>
        <a:defRPr sz="200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17727" rtl="0" eaLnBrk="1" latinLnBrk="0" hangingPunct="1">
        <a:defRPr sz="2003" kern="1200">
          <a:solidFill>
            <a:schemeClr val="tx1"/>
          </a:solidFill>
          <a:latin typeface="+mn-lt"/>
          <a:ea typeface="+mn-ea"/>
          <a:cs typeface="+mn-cs"/>
        </a:defRPr>
      </a:lvl1pPr>
      <a:lvl2pPr marL="508864" algn="l" defTabSz="1017727" rtl="0" eaLnBrk="1" latinLnBrk="0" hangingPunct="1">
        <a:defRPr sz="2003" kern="1200">
          <a:solidFill>
            <a:schemeClr val="tx1"/>
          </a:solidFill>
          <a:latin typeface="+mn-lt"/>
          <a:ea typeface="+mn-ea"/>
          <a:cs typeface="+mn-cs"/>
        </a:defRPr>
      </a:lvl2pPr>
      <a:lvl3pPr marL="1017727" algn="l" defTabSz="1017727" rtl="0" eaLnBrk="1" latinLnBrk="0" hangingPunct="1">
        <a:defRPr sz="2003" kern="1200">
          <a:solidFill>
            <a:schemeClr val="tx1"/>
          </a:solidFill>
          <a:latin typeface="+mn-lt"/>
          <a:ea typeface="+mn-ea"/>
          <a:cs typeface="+mn-cs"/>
        </a:defRPr>
      </a:lvl3pPr>
      <a:lvl4pPr marL="1526591" algn="l" defTabSz="1017727" rtl="0" eaLnBrk="1" latinLnBrk="0" hangingPunct="1">
        <a:defRPr sz="2003" kern="1200">
          <a:solidFill>
            <a:schemeClr val="tx1"/>
          </a:solidFill>
          <a:latin typeface="+mn-lt"/>
          <a:ea typeface="+mn-ea"/>
          <a:cs typeface="+mn-cs"/>
        </a:defRPr>
      </a:lvl4pPr>
      <a:lvl5pPr marL="2035454" algn="l" defTabSz="1017727" rtl="0" eaLnBrk="1" latinLnBrk="0" hangingPunct="1">
        <a:defRPr sz="2003" kern="1200">
          <a:solidFill>
            <a:schemeClr val="tx1"/>
          </a:solidFill>
          <a:latin typeface="+mn-lt"/>
          <a:ea typeface="+mn-ea"/>
          <a:cs typeface="+mn-cs"/>
        </a:defRPr>
      </a:lvl5pPr>
      <a:lvl6pPr marL="2544318" algn="l" defTabSz="1017727" rtl="0" eaLnBrk="1" latinLnBrk="0" hangingPunct="1">
        <a:defRPr sz="2003" kern="1200">
          <a:solidFill>
            <a:schemeClr val="tx1"/>
          </a:solidFill>
          <a:latin typeface="+mn-lt"/>
          <a:ea typeface="+mn-ea"/>
          <a:cs typeface="+mn-cs"/>
        </a:defRPr>
      </a:lvl6pPr>
      <a:lvl7pPr marL="3053182" algn="l" defTabSz="1017727" rtl="0" eaLnBrk="1" latinLnBrk="0" hangingPunct="1">
        <a:defRPr sz="2003" kern="1200">
          <a:solidFill>
            <a:schemeClr val="tx1"/>
          </a:solidFill>
          <a:latin typeface="+mn-lt"/>
          <a:ea typeface="+mn-ea"/>
          <a:cs typeface="+mn-cs"/>
        </a:defRPr>
      </a:lvl7pPr>
      <a:lvl8pPr marL="3562045" algn="l" defTabSz="1017727" rtl="0" eaLnBrk="1" latinLnBrk="0" hangingPunct="1">
        <a:defRPr sz="2003" kern="1200">
          <a:solidFill>
            <a:schemeClr val="tx1"/>
          </a:solidFill>
          <a:latin typeface="+mn-lt"/>
          <a:ea typeface="+mn-ea"/>
          <a:cs typeface="+mn-cs"/>
        </a:defRPr>
      </a:lvl8pPr>
      <a:lvl9pPr marL="4070909" algn="l" defTabSz="1017727" rtl="0" eaLnBrk="1" latinLnBrk="0" hangingPunct="1">
        <a:defRPr sz="200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404" userDrawn="1">
          <p15:clr>
            <a:srgbClr val="F26B43"/>
          </p15:clr>
        </p15:guide>
        <p15:guide id="2" pos="339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Logo&#10;&#10;Description automatically generated with medium confidence">
            <a:extLst>
              <a:ext uri="{FF2B5EF4-FFF2-40B4-BE49-F238E27FC236}">
                <a16:creationId xmlns:a16="http://schemas.microsoft.com/office/drawing/2014/main" id="{F6FB4CE5-6378-BC96-B270-243C888284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0322" y="6134581"/>
            <a:ext cx="2257001" cy="77739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74D4EA14-541A-EC41-BF27-56AF8C840079}"/>
              </a:ext>
            </a:extLst>
          </p:cNvPr>
          <p:cNvSpPr txBox="1"/>
          <p:nvPr/>
        </p:nvSpPr>
        <p:spPr>
          <a:xfrm>
            <a:off x="1689904" y="6435524"/>
            <a:ext cx="2162772" cy="27699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CA" sz="1200" dirty="0">
                <a:latin typeface="Arial" panose="020B0604020202020204" pitchFamily="34" charset="0"/>
                <a:cs typeface="Arial" panose="020B0604020202020204" pitchFamily="34" charset="0"/>
              </a:rPr>
              <a:t>Programmes and other logos</a:t>
            </a:r>
            <a:endParaRPr lang="en-SG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55086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ACB0BC1B-2B6D-529B-55B8-82B4DC3DA8B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48" r="63418"/>
          <a:stretch/>
        </p:blipFill>
        <p:spPr>
          <a:xfrm>
            <a:off x="5964582" y="8734361"/>
            <a:ext cx="1208415" cy="1124006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BE28D25F-FF4E-77B4-648F-C16945B0E234}"/>
              </a:ext>
            </a:extLst>
          </p:cNvPr>
          <p:cNvSpPr txBox="1"/>
          <p:nvPr/>
        </p:nvSpPr>
        <p:spPr>
          <a:xfrm>
            <a:off x="1173967" y="9390146"/>
            <a:ext cx="4207657" cy="42255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CA" sz="2146" dirty="0"/>
              <a:t>Programme and other logos</a:t>
            </a:r>
            <a:endParaRPr lang="en-SG" sz="2146" dirty="0"/>
          </a:p>
        </p:txBody>
      </p:sp>
      <p:pic>
        <p:nvPicPr>
          <p:cNvPr id="4" name="Picture 3" descr="Logo&#10;&#10;Description automatically generated with medium confidence">
            <a:extLst>
              <a:ext uri="{FF2B5EF4-FFF2-40B4-BE49-F238E27FC236}">
                <a16:creationId xmlns:a16="http://schemas.microsoft.com/office/drawing/2014/main" id="{4C9CD7D8-DF7C-9619-2396-D21FD23B6DF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246"/>
          <a:stretch/>
        </p:blipFill>
        <p:spPr>
          <a:xfrm>
            <a:off x="6307858" y="6134581"/>
            <a:ext cx="829542" cy="77739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4E4AEC7-EF9C-2B51-A0F9-8BE62CD9D939}"/>
              </a:ext>
            </a:extLst>
          </p:cNvPr>
          <p:cNvSpPr txBox="1"/>
          <p:nvPr/>
        </p:nvSpPr>
        <p:spPr>
          <a:xfrm>
            <a:off x="1689904" y="6435524"/>
            <a:ext cx="4136964" cy="27699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CA" sz="1200" dirty="0">
                <a:latin typeface="Arial" panose="020B0604020202020204" pitchFamily="34" charset="0"/>
                <a:cs typeface="Arial" panose="020B0604020202020204" pitchFamily="34" charset="0"/>
              </a:rPr>
              <a:t>Programmes and other logos</a:t>
            </a:r>
            <a:endParaRPr lang="en-SG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429680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4C9F46DD118CB41B3CDBA50F7B170A3" ma:contentTypeVersion="16" ma:contentTypeDescription="Create a new document." ma:contentTypeScope="" ma:versionID="97fdd013872094e13dfbe5ac82f4568d">
  <xsd:schema xmlns:xsd="http://www.w3.org/2001/XMLSchema" xmlns:xs="http://www.w3.org/2001/XMLSchema" xmlns:p="http://schemas.microsoft.com/office/2006/metadata/properties" xmlns:ns2="a0c2d8f9-4d06-42d7-bf37-0ce741d3afd8" xmlns:ns3="9b708a78-e3e8-4078-ac49-7f6e454e444d" targetNamespace="http://schemas.microsoft.com/office/2006/metadata/properties" ma:root="true" ma:fieldsID="9e14783a987e54b290d7e1d50d701d19" ns2:_="" ns3:_="">
    <xsd:import namespace="a0c2d8f9-4d06-42d7-bf37-0ce741d3afd8"/>
    <xsd:import namespace="9b708a78-e3e8-4078-ac49-7f6e454e444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Location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0c2d8f9-4d06-42d7-bf37-0ce741d3afd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7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fe9d480b-ab17-401a-b600-22ef0398b2a7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b708a78-e3e8-4078-ac49-7f6e454e444d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9dc19a21-ce4d-4668-9acb-79b6a8168aab}" ma:internalName="TaxCatchAll" ma:showField="CatchAllData" ma:web="9b708a78-e3e8-4078-ac49-7f6e454e444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a0c2d8f9-4d06-42d7-bf37-0ce741d3afd8">
      <Terms xmlns="http://schemas.microsoft.com/office/infopath/2007/PartnerControls"/>
    </lcf76f155ced4ddcb4097134ff3c332f>
    <TaxCatchAll xmlns="9b708a78-e3e8-4078-ac49-7f6e454e444d" xsi:nil="true"/>
  </documentManagement>
</p:properties>
</file>

<file path=customXml/itemProps1.xml><?xml version="1.0" encoding="utf-8"?>
<ds:datastoreItem xmlns:ds="http://schemas.openxmlformats.org/officeDocument/2006/customXml" ds:itemID="{E05E74B5-446B-42C2-9B15-196D354A5031}"/>
</file>

<file path=customXml/itemProps2.xml><?xml version="1.0" encoding="utf-8"?>
<ds:datastoreItem xmlns:ds="http://schemas.openxmlformats.org/officeDocument/2006/customXml" ds:itemID="{93D5FA88-3806-409E-ADD4-60C9B31D65BD}"/>
</file>

<file path=customXml/itemProps3.xml><?xml version="1.0" encoding="utf-8"?>
<ds:datastoreItem xmlns:ds="http://schemas.openxmlformats.org/officeDocument/2006/customXml" ds:itemID="{F4333624-A264-4D33-8969-3A22D41952B7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28</TotalTime>
  <Words>12</Words>
  <Application>Microsoft Office PowerPoint</Application>
  <PresentationFormat>Custom</PresentationFormat>
  <Paragraphs>3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Rem - Urban Forest Design</dc:creator>
  <cp:lastModifiedBy>Rem - Urban Forest Design</cp:lastModifiedBy>
  <cp:revision>2</cp:revision>
  <dcterms:created xsi:type="dcterms:W3CDTF">2022-09-26T07:25:54Z</dcterms:created>
  <dcterms:modified xsi:type="dcterms:W3CDTF">2022-10-19T10:32:56Z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0x0101006AC0CED52B4A2E4C991794FF56689287</vt:lpwstr>
  </property>
</Properties>
</file>