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sldIdLst>
    <p:sldId id="256" r:id="rId2"/>
    <p:sldId id="257" r:id="rId3"/>
  </p:sldIdLst>
  <p:sldSz cx="7632700" cy="10763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9" userDrawn="1">
          <p15:clr>
            <a:srgbClr val="A4A3A4"/>
          </p15:clr>
        </p15:guide>
        <p15:guide id="2" pos="31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82ED94-3D7B-4600-B74C-707441EEE25A}" v="29" dt="2022-10-19T10:40:54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5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596" y="72"/>
      </p:cViewPr>
      <p:guideLst>
        <p:guide orient="horz" pos="6089"/>
        <p:guide pos="31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m Yeo" userId="d0c4e69896ff038f" providerId="LiveId" clId="{0B82ED94-3D7B-4600-B74C-707441EEE25A}"/>
    <pc:docChg chg="undo custSel addSld modSld modMainMaster">
      <pc:chgData name="Rem Yeo" userId="d0c4e69896ff038f" providerId="LiveId" clId="{0B82ED94-3D7B-4600-B74C-707441EEE25A}" dt="2022-10-19T10:40:54.471" v="244" actId="14826"/>
      <pc:docMkLst>
        <pc:docMk/>
      </pc:docMkLst>
      <pc:sldChg chg="addSp modSp mod">
        <pc:chgData name="Rem Yeo" userId="d0c4e69896ff038f" providerId="LiveId" clId="{0B82ED94-3D7B-4600-B74C-707441EEE25A}" dt="2022-09-26T08:32:50.827" v="224" actId="1035"/>
        <pc:sldMkLst>
          <pc:docMk/>
          <pc:sldMk cId="4075508653" sldId="256"/>
        </pc:sldMkLst>
        <pc:spChg chg="add mod">
          <ac:chgData name="Rem Yeo" userId="d0c4e69896ff038f" providerId="LiveId" clId="{0B82ED94-3D7B-4600-B74C-707441EEE25A}" dt="2022-09-26T08:32:34.841" v="222" actId="1076"/>
          <ac:spMkLst>
            <pc:docMk/>
            <pc:sldMk cId="4075508653" sldId="256"/>
            <ac:spMk id="2" creationId="{9D2004A8-8369-1A2E-274C-86AFEABB983B}"/>
          </ac:spMkLst>
        </pc:spChg>
        <pc:picChg chg="mod">
          <ac:chgData name="Rem Yeo" userId="d0c4e69896ff038f" providerId="LiveId" clId="{0B82ED94-3D7B-4600-B74C-707441EEE25A}" dt="2022-09-26T08:32:50.827" v="224" actId="1035"/>
          <ac:picMkLst>
            <pc:docMk/>
            <pc:sldMk cId="4075508653" sldId="256"/>
            <ac:picMk id="5" creationId="{95257AEE-4387-21AB-9D1B-7A05305041CA}"/>
          </ac:picMkLst>
        </pc:picChg>
      </pc:sldChg>
      <pc:sldChg chg="addSp delSp modSp add mod">
        <pc:chgData name="Rem Yeo" userId="d0c4e69896ff038f" providerId="LiveId" clId="{0B82ED94-3D7B-4600-B74C-707441EEE25A}" dt="2022-09-26T08:33:12.377" v="242" actId="14100"/>
        <pc:sldMkLst>
          <pc:docMk/>
          <pc:sldMk cId="2964296808" sldId="257"/>
        </pc:sldMkLst>
        <pc:spChg chg="add mod">
          <ac:chgData name="Rem Yeo" userId="d0c4e69896ff038f" providerId="LiveId" clId="{0B82ED94-3D7B-4600-B74C-707441EEE25A}" dt="2022-09-26T08:33:12.377" v="242" actId="14100"/>
          <ac:spMkLst>
            <pc:docMk/>
            <pc:sldMk cId="2964296808" sldId="257"/>
            <ac:spMk id="3" creationId="{BE28D25F-FF4E-77B4-648F-C16945B0E234}"/>
          </ac:spMkLst>
        </pc:spChg>
        <pc:picChg chg="add mod modCrop">
          <ac:chgData name="Rem Yeo" userId="d0c4e69896ff038f" providerId="LiveId" clId="{0B82ED94-3D7B-4600-B74C-707441EEE25A}" dt="2022-09-26T08:33:02.949" v="239" actId="1038"/>
          <ac:picMkLst>
            <pc:docMk/>
            <pc:sldMk cId="2964296808" sldId="257"/>
            <ac:picMk id="2" creationId="{ACB0BC1B-2B6D-529B-55B8-82B4DC3DA8B1}"/>
          </ac:picMkLst>
        </pc:picChg>
        <pc:picChg chg="del mod modCrop">
          <ac:chgData name="Rem Yeo" userId="d0c4e69896ff038f" providerId="LiveId" clId="{0B82ED94-3D7B-4600-B74C-707441EEE25A}" dt="2022-09-26T07:30:03.558" v="34" actId="478"/>
          <ac:picMkLst>
            <pc:docMk/>
            <pc:sldMk cId="2964296808" sldId="257"/>
            <ac:picMk id="5" creationId="{95257AEE-4387-21AB-9D1B-7A05305041CA}"/>
          </ac:picMkLst>
        </pc:picChg>
      </pc:sldChg>
      <pc:sldMasterChg chg="modSldLayout">
        <pc:chgData name="Rem Yeo" userId="d0c4e69896ff038f" providerId="LiveId" clId="{0B82ED94-3D7B-4600-B74C-707441EEE25A}" dt="2022-09-26T08:23:53.752" v="138" actId="14826"/>
        <pc:sldMasterMkLst>
          <pc:docMk/>
          <pc:sldMasterMk cId="1312183197" sldId="2147483660"/>
        </pc:sldMasterMkLst>
        <pc:sldLayoutChg chg="modSp">
          <pc:chgData name="Rem Yeo" userId="d0c4e69896ff038f" providerId="LiveId" clId="{0B82ED94-3D7B-4600-B74C-707441EEE25A}" dt="2022-09-26T08:23:53.752" v="138" actId="14826"/>
          <pc:sldLayoutMkLst>
            <pc:docMk/>
            <pc:sldMasterMk cId="1312183197" sldId="2147483660"/>
            <pc:sldLayoutMk cId="2479134996" sldId="2147483661"/>
          </pc:sldLayoutMkLst>
          <pc:picChg chg="mod">
            <ac:chgData name="Rem Yeo" userId="d0c4e69896ff038f" providerId="LiveId" clId="{0B82ED94-3D7B-4600-B74C-707441EEE25A}" dt="2022-09-26T08:23:53.752" v="138" actId="14826"/>
            <ac:picMkLst>
              <pc:docMk/>
              <pc:sldMasterMk cId="1312183197" sldId="2147483660"/>
              <pc:sldLayoutMk cId="2479134996" sldId="2147483661"/>
              <ac:picMk id="8" creationId="{25FC735B-6107-AA56-5184-D71DA036EB3B}"/>
            </ac:picMkLst>
          </pc:picChg>
        </pc:sldLayoutChg>
      </pc:sldMasterChg>
      <pc:sldMasterChg chg="modSldLayout sldLayoutOrd">
        <pc:chgData name="Rem Yeo" userId="d0c4e69896ff038f" providerId="LiveId" clId="{0B82ED94-3D7B-4600-B74C-707441EEE25A}" dt="2022-09-26T08:27:12.930" v="169" actId="1038"/>
        <pc:sldMasterMkLst>
          <pc:docMk/>
          <pc:sldMasterMk cId="357626342" sldId="2147483724"/>
        </pc:sldMasterMkLst>
        <pc:sldLayoutChg chg="modSp mod ord">
          <pc:chgData name="Rem Yeo" userId="d0c4e69896ff038f" providerId="LiveId" clId="{0B82ED94-3D7B-4600-B74C-707441EEE25A}" dt="2022-09-26T08:27:12.930" v="169" actId="1038"/>
          <pc:sldLayoutMkLst>
            <pc:docMk/>
            <pc:sldMasterMk cId="357626342" sldId="2147483724"/>
            <pc:sldLayoutMk cId="871674332" sldId="2147483736"/>
          </pc:sldLayoutMkLst>
          <pc:picChg chg="mod">
            <ac:chgData name="Rem Yeo" userId="d0c4e69896ff038f" providerId="LiveId" clId="{0B82ED94-3D7B-4600-B74C-707441EEE25A}" dt="2022-09-26T08:27:12.930" v="169" actId="1038"/>
            <ac:picMkLst>
              <pc:docMk/>
              <pc:sldMasterMk cId="357626342" sldId="2147483724"/>
              <pc:sldLayoutMk cId="871674332" sldId="2147483736"/>
              <ac:picMk id="8" creationId="{25FC735B-6107-AA56-5184-D71DA036EB3B}"/>
            </ac:picMkLst>
          </pc:picChg>
        </pc:sldLayoutChg>
      </pc:sldMasterChg>
      <pc:sldMasterChg chg="modSldLayout sldLayoutOrd">
        <pc:chgData name="Rem Yeo" userId="d0c4e69896ff038f" providerId="LiveId" clId="{0B82ED94-3D7B-4600-B74C-707441EEE25A}" dt="2022-09-26T08:28:41.113" v="179" actId="1076"/>
        <pc:sldMasterMkLst>
          <pc:docMk/>
          <pc:sldMasterMk cId="3845754772" sldId="2147483737"/>
        </pc:sldMasterMkLst>
        <pc:sldLayoutChg chg="addSp delSp modSp mod ord">
          <pc:chgData name="Rem Yeo" userId="d0c4e69896ff038f" providerId="LiveId" clId="{0B82ED94-3D7B-4600-B74C-707441EEE25A}" dt="2022-09-26T08:28:41.113" v="179" actId="1076"/>
          <pc:sldLayoutMkLst>
            <pc:docMk/>
            <pc:sldMasterMk cId="3845754772" sldId="2147483737"/>
            <pc:sldLayoutMk cId="3114316283" sldId="2147483749"/>
          </pc:sldLayoutMkLst>
          <pc:picChg chg="add mod">
            <ac:chgData name="Rem Yeo" userId="d0c4e69896ff038f" providerId="LiveId" clId="{0B82ED94-3D7B-4600-B74C-707441EEE25A}" dt="2022-09-26T08:28:41.113" v="179" actId="1076"/>
            <ac:picMkLst>
              <pc:docMk/>
              <pc:sldMasterMk cId="3845754772" sldId="2147483737"/>
              <pc:sldLayoutMk cId="3114316283" sldId="2147483749"/>
              <ac:picMk id="3" creationId="{1ECDEF86-C29D-A1CF-3BB4-5BCB009F2FC4}"/>
            </ac:picMkLst>
          </pc:picChg>
          <pc:picChg chg="del">
            <ac:chgData name="Rem Yeo" userId="d0c4e69896ff038f" providerId="LiveId" clId="{0B82ED94-3D7B-4600-B74C-707441EEE25A}" dt="2022-09-26T08:28:08.146" v="170" actId="478"/>
            <ac:picMkLst>
              <pc:docMk/>
              <pc:sldMasterMk cId="3845754772" sldId="2147483737"/>
              <pc:sldLayoutMk cId="3114316283" sldId="2147483749"/>
              <ac:picMk id="8" creationId="{25FC735B-6107-AA56-5184-D71DA036EB3B}"/>
            </ac:picMkLst>
          </pc:picChg>
        </pc:sldLayoutChg>
      </pc:sldMasterChg>
      <pc:sldMasterChg chg="modSldLayout">
        <pc:chgData name="Rem Yeo" userId="d0c4e69896ff038f" providerId="LiveId" clId="{0B82ED94-3D7B-4600-B74C-707441EEE25A}" dt="2022-09-26T08:29:35.116" v="185" actId="14100"/>
        <pc:sldMasterMkLst>
          <pc:docMk/>
          <pc:sldMasterMk cId="3800896885" sldId="2147483750"/>
        </pc:sldMasterMkLst>
        <pc:sldLayoutChg chg="modSp mod">
          <pc:chgData name="Rem Yeo" userId="d0c4e69896ff038f" providerId="LiveId" clId="{0B82ED94-3D7B-4600-B74C-707441EEE25A}" dt="2022-09-26T08:29:35.116" v="185" actId="14100"/>
          <pc:sldLayoutMkLst>
            <pc:docMk/>
            <pc:sldMasterMk cId="3800896885" sldId="2147483750"/>
            <pc:sldLayoutMk cId="1699294414" sldId="2147483762"/>
          </pc:sldLayoutMkLst>
          <pc:picChg chg="mod">
            <ac:chgData name="Rem Yeo" userId="d0c4e69896ff038f" providerId="LiveId" clId="{0B82ED94-3D7B-4600-B74C-707441EEE25A}" dt="2022-09-26T08:29:35.116" v="185" actId="14100"/>
            <ac:picMkLst>
              <pc:docMk/>
              <pc:sldMasterMk cId="3800896885" sldId="2147483750"/>
              <pc:sldLayoutMk cId="1699294414" sldId="2147483762"/>
              <ac:picMk id="3" creationId="{1ECDEF86-C29D-A1CF-3BB4-5BCB009F2FC4}"/>
            </ac:picMkLst>
          </pc:picChg>
        </pc:sldLayoutChg>
      </pc:sldMasterChg>
      <pc:sldMasterChg chg="modSldLayout">
        <pc:chgData name="Rem Yeo" userId="d0c4e69896ff038f" providerId="LiveId" clId="{0B82ED94-3D7B-4600-B74C-707441EEE25A}" dt="2022-09-26T08:30:33.840" v="203" actId="21"/>
        <pc:sldMasterMkLst>
          <pc:docMk/>
          <pc:sldMasterMk cId="4244308512" sldId="2147483763"/>
        </pc:sldMasterMkLst>
        <pc:sldLayoutChg chg="addSp delSp modSp mod">
          <pc:chgData name="Rem Yeo" userId="d0c4e69896ff038f" providerId="LiveId" clId="{0B82ED94-3D7B-4600-B74C-707441EEE25A}" dt="2022-09-26T08:30:33.840" v="203" actId="21"/>
          <pc:sldLayoutMkLst>
            <pc:docMk/>
            <pc:sldMasterMk cId="4244308512" sldId="2147483763"/>
            <pc:sldLayoutMk cId="3367908257" sldId="2147483775"/>
          </pc:sldLayoutMkLst>
          <pc:picChg chg="del">
            <ac:chgData name="Rem Yeo" userId="d0c4e69896ff038f" providerId="LiveId" clId="{0B82ED94-3D7B-4600-B74C-707441EEE25A}" dt="2022-09-26T08:30:02.397" v="186" actId="478"/>
            <ac:picMkLst>
              <pc:docMk/>
              <pc:sldMasterMk cId="4244308512" sldId="2147483763"/>
              <pc:sldLayoutMk cId="3367908257" sldId="2147483775"/>
              <ac:picMk id="3" creationId="{1ECDEF86-C29D-A1CF-3BB4-5BCB009F2FC4}"/>
            </ac:picMkLst>
          </pc:picChg>
          <pc:picChg chg="add del mod">
            <ac:chgData name="Rem Yeo" userId="d0c4e69896ff038f" providerId="LiveId" clId="{0B82ED94-3D7B-4600-B74C-707441EEE25A}" dt="2022-09-26T08:30:33.840" v="203" actId="21"/>
            <ac:picMkLst>
              <pc:docMk/>
              <pc:sldMasterMk cId="4244308512" sldId="2147483763"/>
              <pc:sldLayoutMk cId="3367908257" sldId="2147483775"/>
              <ac:picMk id="4" creationId="{CFA02872-C05E-BC19-3011-518F87B2851B}"/>
            </ac:picMkLst>
          </pc:picChg>
        </pc:sldLayoutChg>
      </pc:sldMasterChg>
      <pc:sldMasterChg chg="modSldLayout">
        <pc:chgData name="Rem Yeo" userId="d0c4e69896ff038f" providerId="LiveId" clId="{0B82ED94-3D7B-4600-B74C-707441EEE25A}" dt="2022-09-26T08:30:57.311" v="205" actId="21"/>
        <pc:sldMasterMkLst>
          <pc:docMk/>
          <pc:sldMasterMk cId="3161080511" sldId="2147483776"/>
        </pc:sldMasterMkLst>
        <pc:sldLayoutChg chg="addSp delSp modSp mod">
          <pc:chgData name="Rem Yeo" userId="d0c4e69896ff038f" providerId="LiveId" clId="{0B82ED94-3D7B-4600-B74C-707441EEE25A}" dt="2022-09-26T08:30:57.311" v="205" actId="21"/>
          <pc:sldLayoutMkLst>
            <pc:docMk/>
            <pc:sldMasterMk cId="3161080511" sldId="2147483776"/>
            <pc:sldLayoutMk cId="1357916779" sldId="2147483788"/>
          </pc:sldLayoutMkLst>
          <pc:picChg chg="add del mod">
            <ac:chgData name="Rem Yeo" userId="d0c4e69896ff038f" providerId="LiveId" clId="{0B82ED94-3D7B-4600-B74C-707441EEE25A}" dt="2022-09-26T08:30:57.311" v="205" actId="21"/>
            <ac:picMkLst>
              <pc:docMk/>
              <pc:sldMasterMk cId="3161080511" sldId="2147483776"/>
              <pc:sldLayoutMk cId="1357916779" sldId="2147483788"/>
              <ac:picMk id="2" creationId="{3771E321-C4EC-7B8E-B93B-8677F102B63A}"/>
            </ac:picMkLst>
          </pc:picChg>
        </pc:sldLayoutChg>
      </pc:sldMasterChg>
      <pc:sldMasterChg chg="modSldLayout">
        <pc:chgData name="Rem Yeo" userId="d0c4e69896ff038f" providerId="LiveId" clId="{0B82ED94-3D7B-4600-B74C-707441EEE25A}" dt="2022-09-26T08:31:18.057" v="207"/>
        <pc:sldMasterMkLst>
          <pc:docMk/>
          <pc:sldMasterMk cId="949657120" sldId="2147483789"/>
        </pc:sldMasterMkLst>
        <pc:sldLayoutChg chg="addSp delSp modSp">
          <pc:chgData name="Rem Yeo" userId="d0c4e69896ff038f" providerId="LiveId" clId="{0B82ED94-3D7B-4600-B74C-707441EEE25A}" dt="2022-09-26T08:31:18.057" v="207"/>
          <pc:sldLayoutMkLst>
            <pc:docMk/>
            <pc:sldMasterMk cId="949657120" sldId="2147483789"/>
            <pc:sldLayoutMk cId="783657927" sldId="2147483801"/>
          </pc:sldLayoutMkLst>
          <pc:picChg chg="add del mod">
            <ac:chgData name="Rem Yeo" userId="d0c4e69896ff038f" providerId="LiveId" clId="{0B82ED94-3D7B-4600-B74C-707441EEE25A}" dt="2022-09-26T08:31:18.057" v="207"/>
            <ac:picMkLst>
              <pc:docMk/>
              <pc:sldMasterMk cId="949657120" sldId="2147483789"/>
              <pc:sldLayoutMk cId="783657927" sldId="2147483801"/>
              <ac:picMk id="2" creationId="{39BF5262-7412-82B5-F25E-0ABE8D866864}"/>
            </ac:picMkLst>
          </pc:picChg>
        </pc:sldLayoutChg>
      </pc:sldMasterChg>
      <pc:sldMasterChg chg="modSldLayout">
        <pc:chgData name="Rem Yeo" userId="d0c4e69896ff038f" providerId="LiveId" clId="{0B82ED94-3D7B-4600-B74C-707441EEE25A}" dt="2022-09-26T08:31:39.267" v="209" actId="21"/>
        <pc:sldMasterMkLst>
          <pc:docMk/>
          <pc:sldMasterMk cId="1078184403" sldId="2147483802"/>
        </pc:sldMasterMkLst>
        <pc:sldLayoutChg chg="addSp delSp modSp mod">
          <pc:chgData name="Rem Yeo" userId="d0c4e69896ff038f" providerId="LiveId" clId="{0B82ED94-3D7B-4600-B74C-707441EEE25A}" dt="2022-09-26T08:31:39.267" v="209" actId="21"/>
          <pc:sldLayoutMkLst>
            <pc:docMk/>
            <pc:sldMasterMk cId="1078184403" sldId="2147483802"/>
            <pc:sldLayoutMk cId="1599074237" sldId="2147483814"/>
          </pc:sldLayoutMkLst>
          <pc:picChg chg="add del mod">
            <ac:chgData name="Rem Yeo" userId="d0c4e69896ff038f" providerId="LiveId" clId="{0B82ED94-3D7B-4600-B74C-707441EEE25A}" dt="2022-09-26T08:31:39.267" v="209" actId="21"/>
            <ac:picMkLst>
              <pc:docMk/>
              <pc:sldMasterMk cId="1078184403" sldId="2147483802"/>
              <pc:sldLayoutMk cId="1599074237" sldId="2147483814"/>
              <ac:picMk id="2" creationId="{9E1E3ACE-6CE2-A0F6-A466-5E4C741C8167}"/>
            </ac:picMkLst>
          </pc:picChg>
        </pc:sldLayoutChg>
      </pc:sldMasterChg>
      <pc:sldMasterChg chg="modSldLayout">
        <pc:chgData name="Rem Yeo" userId="d0c4e69896ff038f" providerId="LiveId" clId="{0B82ED94-3D7B-4600-B74C-707441EEE25A}" dt="2022-10-19T10:40:54.471" v="244" actId="14826"/>
        <pc:sldMasterMkLst>
          <pc:docMk/>
          <pc:sldMasterMk cId="57568845" sldId="2147483815"/>
        </pc:sldMasterMkLst>
        <pc:sldLayoutChg chg="addSp modSp">
          <pc:chgData name="Rem Yeo" userId="d0c4e69896ff038f" providerId="LiveId" clId="{0B82ED94-3D7B-4600-B74C-707441EEE25A}" dt="2022-10-19T10:40:54.471" v="244" actId="14826"/>
          <pc:sldLayoutMkLst>
            <pc:docMk/>
            <pc:sldMasterMk cId="57568845" sldId="2147483815"/>
            <pc:sldLayoutMk cId="949292373" sldId="2147483827"/>
          </pc:sldLayoutMkLst>
          <pc:picChg chg="add mod">
            <ac:chgData name="Rem Yeo" userId="d0c4e69896ff038f" providerId="LiveId" clId="{0B82ED94-3D7B-4600-B74C-707441EEE25A}" dt="2022-10-19T10:40:54.471" v="244" actId="14826"/>
            <ac:picMkLst>
              <pc:docMk/>
              <pc:sldMasterMk cId="57568845" sldId="2147483815"/>
              <pc:sldLayoutMk cId="949292373" sldId="2147483827"/>
              <ac:picMk id="2" creationId="{B26AE425-14AF-3D24-CA13-1E577D37C34A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2453" y="1761486"/>
            <a:ext cx="6487795" cy="3747206"/>
          </a:xfrm>
        </p:spPr>
        <p:txBody>
          <a:bodyPr anchor="b"/>
          <a:lstStyle>
            <a:lvl1pPr algn="ctr">
              <a:defRPr sz="50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4088" y="5653199"/>
            <a:ext cx="5724525" cy="2598626"/>
          </a:xfrm>
        </p:spPr>
        <p:txBody>
          <a:bodyPr/>
          <a:lstStyle>
            <a:lvl1pPr marL="0" indent="0" algn="ctr">
              <a:buNone/>
              <a:defRPr sz="2003"/>
            </a:lvl1pPr>
            <a:lvl2pPr marL="381625" indent="0" algn="ctr">
              <a:buNone/>
              <a:defRPr sz="1669"/>
            </a:lvl2pPr>
            <a:lvl3pPr marL="763250" indent="0" algn="ctr">
              <a:buNone/>
              <a:defRPr sz="1502"/>
            </a:lvl3pPr>
            <a:lvl4pPr marL="1144875" indent="0" algn="ctr">
              <a:buNone/>
              <a:defRPr sz="1336"/>
            </a:lvl4pPr>
            <a:lvl5pPr marL="1526499" indent="0" algn="ctr">
              <a:buNone/>
              <a:defRPr sz="1336"/>
            </a:lvl5pPr>
            <a:lvl6pPr marL="1908124" indent="0" algn="ctr">
              <a:buNone/>
              <a:defRPr sz="1336"/>
            </a:lvl6pPr>
            <a:lvl7pPr marL="2289749" indent="0" algn="ctr">
              <a:buNone/>
              <a:defRPr sz="1336"/>
            </a:lvl7pPr>
            <a:lvl8pPr marL="2671374" indent="0" algn="ctr">
              <a:buNone/>
              <a:defRPr sz="1336"/>
            </a:lvl8pPr>
            <a:lvl9pPr marL="3052999" indent="0" algn="ctr">
              <a:buNone/>
              <a:defRPr sz="133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91286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6901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2151" y="573043"/>
            <a:ext cx="1645801" cy="91213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4749" y="573043"/>
            <a:ext cx="4841994" cy="91213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21157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26AE425-14AF-3D24-CA13-1E577D37C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7638195" cy="1079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92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90" userDrawn="1">
          <p15:clr>
            <a:srgbClr val="FBAE40"/>
          </p15:clr>
        </p15:guide>
        <p15:guide id="2" pos="240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539925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73" y="2683341"/>
            <a:ext cx="6583204" cy="4477212"/>
          </a:xfrm>
        </p:spPr>
        <p:txBody>
          <a:bodyPr anchor="b"/>
          <a:lstStyle>
            <a:lvl1pPr>
              <a:defRPr sz="50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73" y="7202910"/>
            <a:ext cx="6583204" cy="2354460"/>
          </a:xfrm>
        </p:spPr>
        <p:txBody>
          <a:bodyPr/>
          <a:lstStyle>
            <a:lvl1pPr marL="0" indent="0">
              <a:buNone/>
              <a:defRPr sz="2003">
                <a:solidFill>
                  <a:schemeClr val="tx1"/>
                </a:solidFill>
              </a:defRPr>
            </a:lvl1pPr>
            <a:lvl2pPr marL="381625" indent="0">
              <a:buNone/>
              <a:defRPr sz="1669">
                <a:solidFill>
                  <a:schemeClr val="tx1">
                    <a:tint val="75000"/>
                  </a:schemeClr>
                </a:solidFill>
              </a:defRPr>
            </a:lvl2pPr>
            <a:lvl3pPr marL="763250" indent="0">
              <a:buNone/>
              <a:defRPr sz="1502">
                <a:solidFill>
                  <a:schemeClr val="tx1">
                    <a:tint val="75000"/>
                  </a:schemeClr>
                </a:solidFill>
              </a:defRPr>
            </a:lvl3pPr>
            <a:lvl4pPr marL="1144875" indent="0">
              <a:buNone/>
              <a:defRPr sz="1336">
                <a:solidFill>
                  <a:schemeClr val="tx1">
                    <a:tint val="75000"/>
                  </a:schemeClr>
                </a:solidFill>
              </a:defRPr>
            </a:lvl4pPr>
            <a:lvl5pPr marL="1526499" indent="0">
              <a:buNone/>
              <a:defRPr sz="1336">
                <a:solidFill>
                  <a:schemeClr val="tx1">
                    <a:tint val="75000"/>
                  </a:schemeClr>
                </a:solidFill>
              </a:defRPr>
            </a:lvl5pPr>
            <a:lvl6pPr marL="1908124" indent="0">
              <a:buNone/>
              <a:defRPr sz="1336">
                <a:solidFill>
                  <a:schemeClr val="tx1">
                    <a:tint val="75000"/>
                  </a:schemeClr>
                </a:solidFill>
              </a:defRPr>
            </a:lvl6pPr>
            <a:lvl7pPr marL="2289749" indent="0">
              <a:buNone/>
              <a:defRPr sz="1336">
                <a:solidFill>
                  <a:schemeClr val="tx1">
                    <a:tint val="75000"/>
                  </a:schemeClr>
                </a:solidFill>
              </a:defRPr>
            </a:lvl7pPr>
            <a:lvl8pPr marL="2671374" indent="0">
              <a:buNone/>
              <a:defRPr sz="1336">
                <a:solidFill>
                  <a:schemeClr val="tx1">
                    <a:tint val="75000"/>
                  </a:schemeClr>
                </a:solidFill>
              </a:defRPr>
            </a:lvl8pPr>
            <a:lvl9pPr marL="3052999" indent="0">
              <a:buNone/>
              <a:defRPr sz="13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24867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4748" y="2865217"/>
            <a:ext cx="3243898" cy="6829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4054" y="2865217"/>
            <a:ext cx="3243898" cy="6829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93668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42" y="573046"/>
            <a:ext cx="6583204" cy="20803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5743" y="2638492"/>
            <a:ext cx="3228989" cy="1293084"/>
          </a:xfrm>
        </p:spPr>
        <p:txBody>
          <a:bodyPr anchor="b"/>
          <a:lstStyle>
            <a:lvl1pPr marL="0" indent="0">
              <a:buNone/>
              <a:defRPr sz="2003" b="1"/>
            </a:lvl1pPr>
            <a:lvl2pPr marL="381625" indent="0">
              <a:buNone/>
              <a:defRPr sz="1669" b="1"/>
            </a:lvl2pPr>
            <a:lvl3pPr marL="763250" indent="0">
              <a:buNone/>
              <a:defRPr sz="1502" b="1"/>
            </a:lvl3pPr>
            <a:lvl4pPr marL="1144875" indent="0">
              <a:buNone/>
              <a:defRPr sz="1336" b="1"/>
            </a:lvl4pPr>
            <a:lvl5pPr marL="1526499" indent="0">
              <a:buNone/>
              <a:defRPr sz="1336" b="1"/>
            </a:lvl5pPr>
            <a:lvl6pPr marL="1908124" indent="0">
              <a:buNone/>
              <a:defRPr sz="1336" b="1"/>
            </a:lvl6pPr>
            <a:lvl7pPr marL="2289749" indent="0">
              <a:buNone/>
              <a:defRPr sz="1336" b="1"/>
            </a:lvl7pPr>
            <a:lvl8pPr marL="2671374" indent="0">
              <a:buNone/>
              <a:defRPr sz="1336" b="1"/>
            </a:lvl8pPr>
            <a:lvl9pPr marL="3052999" indent="0">
              <a:buNone/>
              <a:defRPr sz="13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43" y="3931576"/>
            <a:ext cx="3228989" cy="57827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4055" y="2638492"/>
            <a:ext cx="3244892" cy="1293084"/>
          </a:xfrm>
        </p:spPr>
        <p:txBody>
          <a:bodyPr anchor="b"/>
          <a:lstStyle>
            <a:lvl1pPr marL="0" indent="0">
              <a:buNone/>
              <a:defRPr sz="2003" b="1"/>
            </a:lvl1pPr>
            <a:lvl2pPr marL="381625" indent="0">
              <a:buNone/>
              <a:defRPr sz="1669" b="1"/>
            </a:lvl2pPr>
            <a:lvl3pPr marL="763250" indent="0">
              <a:buNone/>
              <a:defRPr sz="1502" b="1"/>
            </a:lvl3pPr>
            <a:lvl4pPr marL="1144875" indent="0">
              <a:buNone/>
              <a:defRPr sz="1336" b="1"/>
            </a:lvl4pPr>
            <a:lvl5pPr marL="1526499" indent="0">
              <a:buNone/>
              <a:defRPr sz="1336" b="1"/>
            </a:lvl5pPr>
            <a:lvl6pPr marL="1908124" indent="0">
              <a:buNone/>
              <a:defRPr sz="1336" b="1"/>
            </a:lvl6pPr>
            <a:lvl7pPr marL="2289749" indent="0">
              <a:buNone/>
              <a:defRPr sz="1336" b="1"/>
            </a:lvl7pPr>
            <a:lvl8pPr marL="2671374" indent="0">
              <a:buNone/>
              <a:defRPr sz="1336" b="1"/>
            </a:lvl8pPr>
            <a:lvl9pPr marL="3052999" indent="0">
              <a:buNone/>
              <a:defRPr sz="13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4055" y="3931576"/>
            <a:ext cx="3244892" cy="57827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52140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19934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73588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42" y="717550"/>
            <a:ext cx="2461744" cy="2511425"/>
          </a:xfrm>
        </p:spPr>
        <p:txBody>
          <a:bodyPr anchor="b"/>
          <a:lstStyle>
            <a:lvl1pPr>
              <a:defRPr sz="267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4892" y="1549711"/>
            <a:ext cx="3864054" cy="7648884"/>
          </a:xfrm>
        </p:spPr>
        <p:txBody>
          <a:bodyPr/>
          <a:lstStyle>
            <a:lvl1pPr>
              <a:defRPr sz="2671"/>
            </a:lvl1pPr>
            <a:lvl2pPr>
              <a:defRPr sz="2337"/>
            </a:lvl2pPr>
            <a:lvl3pPr>
              <a:defRPr sz="2003"/>
            </a:lvl3pPr>
            <a:lvl4pPr>
              <a:defRPr sz="1669"/>
            </a:lvl4pPr>
            <a:lvl5pPr>
              <a:defRPr sz="1669"/>
            </a:lvl5pPr>
            <a:lvl6pPr>
              <a:defRPr sz="1669"/>
            </a:lvl6pPr>
            <a:lvl7pPr>
              <a:defRPr sz="1669"/>
            </a:lvl7pPr>
            <a:lvl8pPr>
              <a:defRPr sz="1669"/>
            </a:lvl8pPr>
            <a:lvl9pPr>
              <a:defRPr sz="166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5742" y="3228975"/>
            <a:ext cx="2461744" cy="5982076"/>
          </a:xfrm>
        </p:spPr>
        <p:txBody>
          <a:bodyPr/>
          <a:lstStyle>
            <a:lvl1pPr marL="0" indent="0">
              <a:buNone/>
              <a:defRPr sz="1336"/>
            </a:lvl1pPr>
            <a:lvl2pPr marL="381625" indent="0">
              <a:buNone/>
              <a:defRPr sz="1169"/>
            </a:lvl2pPr>
            <a:lvl3pPr marL="763250" indent="0">
              <a:buNone/>
              <a:defRPr sz="1002"/>
            </a:lvl3pPr>
            <a:lvl4pPr marL="1144875" indent="0">
              <a:buNone/>
              <a:defRPr sz="835"/>
            </a:lvl4pPr>
            <a:lvl5pPr marL="1526499" indent="0">
              <a:buNone/>
              <a:defRPr sz="835"/>
            </a:lvl5pPr>
            <a:lvl6pPr marL="1908124" indent="0">
              <a:buNone/>
              <a:defRPr sz="835"/>
            </a:lvl6pPr>
            <a:lvl7pPr marL="2289749" indent="0">
              <a:buNone/>
              <a:defRPr sz="835"/>
            </a:lvl7pPr>
            <a:lvl8pPr marL="2671374" indent="0">
              <a:buNone/>
              <a:defRPr sz="835"/>
            </a:lvl8pPr>
            <a:lvl9pPr marL="3052999" indent="0">
              <a:buNone/>
              <a:defRPr sz="8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73973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42" y="717550"/>
            <a:ext cx="2461744" cy="2511425"/>
          </a:xfrm>
        </p:spPr>
        <p:txBody>
          <a:bodyPr anchor="b"/>
          <a:lstStyle>
            <a:lvl1pPr>
              <a:defRPr sz="267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44892" y="1549711"/>
            <a:ext cx="3864054" cy="7648884"/>
          </a:xfrm>
        </p:spPr>
        <p:txBody>
          <a:bodyPr anchor="t"/>
          <a:lstStyle>
            <a:lvl1pPr marL="0" indent="0">
              <a:buNone/>
              <a:defRPr sz="2671"/>
            </a:lvl1pPr>
            <a:lvl2pPr marL="381625" indent="0">
              <a:buNone/>
              <a:defRPr sz="2337"/>
            </a:lvl2pPr>
            <a:lvl3pPr marL="763250" indent="0">
              <a:buNone/>
              <a:defRPr sz="2003"/>
            </a:lvl3pPr>
            <a:lvl4pPr marL="1144875" indent="0">
              <a:buNone/>
              <a:defRPr sz="1669"/>
            </a:lvl4pPr>
            <a:lvl5pPr marL="1526499" indent="0">
              <a:buNone/>
              <a:defRPr sz="1669"/>
            </a:lvl5pPr>
            <a:lvl6pPr marL="1908124" indent="0">
              <a:buNone/>
              <a:defRPr sz="1669"/>
            </a:lvl6pPr>
            <a:lvl7pPr marL="2289749" indent="0">
              <a:buNone/>
              <a:defRPr sz="1669"/>
            </a:lvl7pPr>
            <a:lvl8pPr marL="2671374" indent="0">
              <a:buNone/>
              <a:defRPr sz="1669"/>
            </a:lvl8pPr>
            <a:lvl9pPr marL="3052999" indent="0">
              <a:buNone/>
              <a:defRPr sz="166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5742" y="3228975"/>
            <a:ext cx="2461744" cy="5982076"/>
          </a:xfrm>
        </p:spPr>
        <p:txBody>
          <a:bodyPr/>
          <a:lstStyle>
            <a:lvl1pPr marL="0" indent="0">
              <a:buNone/>
              <a:defRPr sz="1336"/>
            </a:lvl1pPr>
            <a:lvl2pPr marL="381625" indent="0">
              <a:buNone/>
              <a:defRPr sz="1169"/>
            </a:lvl2pPr>
            <a:lvl3pPr marL="763250" indent="0">
              <a:buNone/>
              <a:defRPr sz="1002"/>
            </a:lvl3pPr>
            <a:lvl4pPr marL="1144875" indent="0">
              <a:buNone/>
              <a:defRPr sz="835"/>
            </a:lvl4pPr>
            <a:lvl5pPr marL="1526499" indent="0">
              <a:buNone/>
              <a:defRPr sz="835"/>
            </a:lvl5pPr>
            <a:lvl6pPr marL="1908124" indent="0">
              <a:buNone/>
              <a:defRPr sz="835"/>
            </a:lvl6pPr>
            <a:lvl7pPr marL="2289749" indent="0">
              <a:buNone/>
              <a:defRPr sz="835"/>
            </a:lvl7pPr>
            <a:lvl8pPr marL="2671374" indent="0">
              <a:buNone/>
              <a:defRPr sz="835"/>
            </a:lvl8pPr>
            <a:lvl9pPr marL="3052999" indent="0">
              <a:buNone/>
              <a:defRPr sz="8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58818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4748" y="573046"/>
            <a:ext cx="6583204" cy="2080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748" y="2865217"/>
            <a:ext cx="6583204" cy="6829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4748" y="9975941"/>
            <a:ext cx="1717358" cy="5730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67125-6966-470B-B34F-C31EEE72D9FA}" type="datetimeFigureOut">
              <a:rPr lang="en-SG" smtClean="0"/>
              <a:t>19/10/2022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8332" y="9975941"/>
            <a:ext cx="2576036" cy="5730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90594" y="9975941"/>
            <a:ext cx="1717358" cy="5730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EB832-7F1A-472A-915C-732FDA560F27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756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</p:sldLayoutIdLst>
  <p:txStyles>
    <p:titleStyle>
      <a:lvl1pPr algn="l" defTabSz="763250" rtl="0" eaLnBrk="1" latinLnBrk="0" hangingPunct="1">
        <a:lnSpc>
          <a:spcPct val="90000"/>
        </a:lnSpc>
        <a:spcBef>
          <a:spcPct val="0"/>
        </a:spcBef>
        <a:buNone/>
        <a:defRPr sz="3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812" indent="-190812" algn="l" defTabSz="763250" rtl="0" eaLnBrk="1" latinLnBrk="0" hangingPunct="1">
        <a:lnSpc>
          <a:spcPct val="90000"/>
        </a:lnSpc>
        <a:spcBef>
          <a:spcPts val="835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72437" indent="-190812" algn="l" defTabSz="76325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3" kern="1200">
          <a:solidFill>
            <a:schemeClr val="tx1"/>
          </a:solidFill>
          <a:latin typeface="+mn-lt"/>
          <a:ea typeface="+mn-ea"/>
          <a:cs typeface="+mn-cs"/>
        </a:defRPr>
      </a:lvl2pPr>
      <a:lvl3pPr marL="954062" indent="-190812" algn="l" defTabSz="76325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9" kern="1200">
          <a:solidFill>
            <a:schemeClr val="tx1"/>
          </a:solidFill>
          <a:latin typeface="+mn-lt"/>
          <a:ea typeface="+mn-ea"/>
          <a:cs typeface="+mn-cs"/>
        </a:defRPr>
      </a:lvl3pPr>
      <a:lvl4pPr marL="1335687" indent="-190812" algn="l" defTabSz="76325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2" kern="1200">
          <a:solidFill>
            <a:schemeClr val="tx1"/>
          </a:solidFill>
          <a:latin typeface="+mn-lt"/>
          <a:ea typeface="+mn-ea"/>
          <a:cs typeface="+mn-cs"/>
        </a:defRPr>
      </a:lvl4pPr>
      <a:lvl5pPr marL="1717312" indent="-190812" algn="l" defTabSz="76325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2" kern="1200">
          <a:solidFill>
            <a:schemeClr val="tx1"/>
          </a:solidFill>
          <a:latin typeface="+mn-lt"/>
          <a:ea typeface="+mn-ea"/>
          <a:cs typeface="+mn-cs"/>
        </a:defRPr>
      </a:lvl5pPr>
      <a:lvl6pPr marL="2098937" indent="-190812" algn="l" defTabSz="76325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2" kern="1200">
          <a:solidFill>
            <a:schemeClr val="tx1"/>
          </a:solidFill>
          <a:latin typeface="+mn-lt"/>
          <a:ea typeface="+mn-ea"/>
          <a:cs typeface="+mn-cs"/>
        </a:defRPr>
      </a:lvl6pPr>
      <a:lvl7pPr marL="2480561" indent="-190812" algn="l" defTabSz="76325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2" kern="1200">
          <a:solidFill>
            <a:schemeClr val="tx1"/>
          </a:solidFill>
          <a:latin typeface="+mn-lt"/>
          <a:ea typeface="+mn-ea"/>
          <a:cs typeface="+mn-cs"/>
        </a:defRPr>
      </a:lvl7pPr>
      <a:lvl8pPr marL="2862186" indent="-190812" algn="l" defTabSz="76325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2" kern="1200">
          <a:solidFill>
            <a:schemeClr val="tx1"/>
          </a:solidFill>
          <a:latin typeface="+mn-lt"/>
          <a:ea typeface="+mn-ea"/>
          <a:cs typeface="+mn-cs"/>
        </a:defRPr>
      </a:lvl8pPr>
      <a:lvl9pPr marL="3243811" indent="-190812" algn="l" defTabSz="76325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3250" rtl="0" eaLnBrk="1" latinLnBrk="0" hangingPunct="1">
        <a:defRPr sz="1502" kern="1200">
          <a:solidFill>
            <a:schemeClr val="tx1"/>
          </a:solidFill>
          <a:latin typeface="+mn-lt"/>
          <a:ea typeface="+mn-ea"/>
          <a:cs typeface="+mn-cs"/>
        </a:defRPr>
      </a:lvl1pPr>
      <a:lvl2pPr marL="381625" algn="l" defTabSz="763250" rtl="0" eaLnBrk="1" latinLnBrk="0" hangingPunct="1">
        <a:defRPr sz="1502" kern="1200">
          <a:solidFill>
            <a:schemeClr val="tx1"/>
          </a:solidFill>
          <a:latin typeface="+mn-lt"/>
          <a:ea typeface="+mn-ea"/>
          <a:cs typeface="+mn-cs"/>
        </a:defRPr>
      </a:lvl2pPr>
      <a:lvl3pPr marL="763250" algn="l" defTabSz="763250" rtl="0" eaLnBrk="1" latinLnBrk="0" hangingPunct="1">
        <a:defRPr sz="1502" kern="1200">
          <a:solidFill>
            <a:schemeClr val="tx1"/>
          </a:solidFill>
          <a:latin typeface="+mn-lt"/>
          <a:ea typeface="+mn-ea"/>
          <a:cs typeface="+mn-cs"/>
        </a:defRPr>
      </a:lvl3pPr>
      <a:lvl4pPr marL="1144875" algn="l" defTabSz="763250" rtl="0" eaLnBrk="1" latinLnBrk="0" hangingPunct="1">
        <a:defRPr sz="1502" kern="1200">
          <a:solidFill>
            <a:schemeClr val="tx1"/>
          </a:solidFill>
          <a:latin typeface="+mn-lt"/>
          <a:ea typeface="+mn-ea"/>
          <a:cs typeface="+mn-cs"/>
        </a:defRPr>
      </a:lvl4pPr>
      <a:lvl5pPr marL="1526499" algn="l" defTabSz="763250" rtl="0" eaLnBrk="1" latinLnBrk="0" hangingPunct="1">
        <a:defRPr sz="1502" kern="1200">
          <a:solidFill>
            <a:schemeClr val="tx1"/>
          </a:solidFill>
          <a:latin typeface="+mn-lt"/>
          <a:ea typeface="+mn-ea"/>
          <a:cs typeface="+mn-cs"/>
        </a:defRPr>
      </a:lvl5pPr>
      <a:lvl6pPr marL="1908124" algn="l" defTabSz="763250" rtl="0" eaLnBrk="1" latinLnBrk="0" hangingPunct="1">
        <a:defRPr sz="1502" kern="1200">
          <a:solidFill>
            <a:schemeClr val="tx1"/>
          </a:solidFill>
          <a:latin typeface="+mn-lt"/>
          <a:ea typeface="+mn-ea"/>
          <a:cs typeface="+mn-cs"/>
        </a:defRPr>
      </a:lvl6pPr>
      <a:lvl7pPr marL="2289749" algn="l" defTabSz="763250" rtl="0" eaLnBrk="1" latinLnBrk="0" hangingPunct="1">
        <a:defRPr sz="1502" kern="1200">
          <a:solidFill>
            <a:schemeClr val="tx1"/>
          </a:solidFill>
          <a:latin typeface="+mn-lt"/>
          <a:ea typeface="+mn-ea"/>
          <a:cs typeface="+mn-cs"/>
        </a:defRPr>
      </a:lvl7pPr>
      <a:lvl8pPr marL="2671374" algn="l" defTabSz="763250" rtl="0" eaLnBrk="1" latinLnBrk="0" hangingPunct="1">
        <a:defRPr sz="1502" kern="1200">
          <a:solidFill>
            <a:schemeClr val="tx1"/>
          </a:solidFill>
          <a:latin typeface="+mn-lt"/>
          <a:ea typeface="+mn-ea"/>
          <a:cs typeface="+mn-cs"/>
        </a:defRPr>
      </a:lvl8pPr>
      <a:lvl9pPr marL="3052999" algn="l" defTabSz="763250" rtl="0" eaLnBrk="1" latinLnBrk="0" hangingPunct="1">
        <a:defRPr sz="15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257AEE-4387-21AB-9D1B-7A0530504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2934" y="8943904"/>
            <a:ext cx="2125551" cy="7321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2004A8-8369-1A2E-274C-86AFEABB983B}"/>
              </a:ext>
            </a:extLst>
          </p:cNvPr>
          <p:cNvSpPr txBox="1"/>
          <p:nvPr/>
        </p:nvSpPr>
        <p:spPr>
          <a:xfrm>
            <a:off x="799942" y="9124124"/>
            <a:ext cx="1712328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1050" dirty="0"/>
              <a:t>Programme and other logos</a:t>
            </a:r>
            <a:endParaRPr lang="en-SG" sz="1050" dirty="0"/>
          </a:p>
        </p:txBody>
      </p:sp>
    </p:spTree>
    <p:extLst>
      <p:ext uri="{BB962C8B-B14F-4D97-AF65-F5344CB8AC3E}">
        <p14:creationId xmlns:p14="http://schemas.microsoft.com/office/powerpoint/2010/main" val="4075508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B0BC1B-2B6D-529B-55B8-82B4DC3DA8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8" r="63418"/>
          <a:stretch/>
        </p:blipFill>
        <p:spPr>
          <a:xfrm>
            <a:off x="4229750" y="8869205"/>
            <a:ext cx="856941" cy="7970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28D25F-FF4E-77B4-648F-C16945B0E234}"/>
              </a:ext>
            </a:extLst>
          </p:cNvPr>
          <p:cNvSpPr txBox="1"/>
          <p:nvPr/>
        </p:nvSpPr>
        <p:spPr>
          <a:xfrm>
            <a:off x="832512" y="9334252"/>
            <a:ext cx="2983837" cy="3320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sz="1522" dirty="0"/>
              <a:t>Programme and other logos</a:t>
            </a:r>
            <a:endParaRPr lang="en-SG" sz="1522" dirty="0"/>
          </a:p>
        </p:txBody>
      </p:sp>
    </p:spTree>
    <p:extLst>
      <p:ext uri="{BB962C8B-B14F-4D97-AF65-F5344CB8AC3E}">
        <p14:creationId xmlns:p14="http://schemas.microsoft.com/office/powerpoint/2010/main" val="2964296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C9F46DD118CB41B3CDBA50F7B170A3" ma:contentTypeVersion="16" ma:contentTypeDescription="Create a new document." ma:contentTypeScope="" ma:versionID="97fdd013872094e13dfbe5ac82f4568d">
  <xsd:schema xmlns:xsd="http://www.w3.org/2001/XMLSchema" xmlns:xs="http://www.w3.org/2001/XMLSchema" xmlns:p="http://schemas.microsoft.com/office/2006/metadata/properties" xmlns:ns2="a0c2d8f9-4d06-42d7-bf37-0ce741d3afd8" xmlns:ns3="9b708a78-e3e8-4078-ac49-7f6e454e444d" targetNamespace="http://schemas.microsoft.com/office/2006/metadata/properties" ma:root="true" ma:fieldsID="9e14783a987e54b290d7e1d50d701d19" ns2:_="" ns3:_="">
    <xsd:import namespace="a0c2d8f9-4d06-42d7-bf37-0ce741d3afd8"/>
    <xsd:import namespace="9b708a78-e3e8-4078-ac49-7f6e454e4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c2d8f9-4d06-42d7-bf37-0ce741d3af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e9d480b-ab17-401a-b600-22ef0398b2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708a78-e3e8-4078-ac49-7f6e454e444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dc19a21-ce4d-4668-9acb-79b6a8168aab}" ma:internalName="TaxCatchAll" ma:showField="CatchAllData" ma:web="9b708a78-e3e8-4078-ac49-7f6e454e44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0c2d8f9-4d06-42d7-bf37-0ce741d3afd8">
      <Terms xmlns="http://schemas.microsoft.com/office/infopath/2007/PartnerControls"/>
    </lcf76f155ced4ddcb4097134ff3c332f>
    <TaxCatchAll xmlns="9b708a78-e3e8-4078-ac49-7f6e454e444d" xsi:nil="true"/>
  </documentManagement>
</p:properties>
</file>

<file path=customXml/itemProps1.xml><?xml version="1.0" encoding="utf-8"?>
<ds:datastoreItem xmlns:ds="http://schemas.openxmlformats.org/officeDocument/2006/customXml" ds:itemID="{C357806B-AC0B-4314-AF06-61613E96FE88}"/>
</file>

<file path=customXml/itemProps2.xml><?xml version="1.0" encoding="utf-8"?>
<ds:datastoreItem xmlns:ds="http://schemas.openxmlformats.org/officeDocument/2006/customXml" ds:itemID="{91AF0C61-85C5-4788-9AC0-D58A14130F9A}"/>
</file>

<file path=customXml/itemProps3.xml><?xml version="1.0" encoding="utf-8"?>
<ds:datastoreItem xmlns:ds="http://schemas.openxmlformats.org/officeDocument/2006/customXml" ds:itemID="{ED505862-5846-4428-BD77-23811EAA140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8</Words>
  <Application>Microsoft Office PowerPoint</Application>
  <PresentationFormat>Custom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Rem - Urban Forest Design</dc:creator>
  <cp:lastModifiedBy>Rem - Urban Forest Design</cp:lastModifiedBy>
  <cp:revision>1</cp:revision>
  <dcterms:created xsi:type="dcterms:W3CDTF">2022-09-26T07:25:54Z</dcterms:created>
  <dcterms:modified xsi:type="dcterms:W3CDTF">2022-10-19T10:40:58Z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0x0101006AC0CED52B4A2E4C991794FF56689287</vt:lpwstr>
  </property>
</Properties>
</file>