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57" r:id="rId3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9" userDrawn="1">
          <p15:clr>
            <a:srgbClr val="A4A3A4"/>
          </p15:clr>
        </p15:guide>
        <p15:guide id="2" pos="66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E653CA-5086-46F5-90C6-C345A81C48D9}" v="8" dt="2022-10-19T10:37:43.9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96" y="48"/>
      </p:cViewPr>
      <p:guideLst>
        <p:guide orient="horz" pos="6089"/>
        <p:guide pos="66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m Yeo" userId="d0c4e69896ff038f" providerId="LiveId" clId="{DEE653CA-5086-46F5-90C6-C345A81C48D9}"/>
    <pc:docChg chg="undo custSel modSld modMainMaster">
      <pc:chgData name="Rem Yeo" userId="d0c4e69896ff038f" providerId="LiveId" clId="{DEE653CA-5086-46F5-90C6-C345A81C48D9}" dt="2022-10-19T10:37:50.419" v="59" actId="14100"/>
      <pc:docMkLst>
        <pc:docMk/>
      </pc:docMkLst>
      <pc:sldChg chg="addSp modSp mod modClrScheme chgLayout">
        <pc:chgData name="Rem Yeo" userId="d0c4e69896ff038f" providerId="LiveId" clId="{DEE653CA-5086-46F5-90C6-C345A81C48D9}" dt="2022-10-19T10:07:37.146" v="54" actId="700"/>
        <pc:sldMkLst>
          <pc:docMk/>
          <pc:sldMk cId="2116713207" sldId="256"/>
        </pc:sldMkLst>
        <pc:spChg chg="add mod">
          <ac:chgData name="Rem Yeo" userId="d0c4e69896ff038f" providerId="LiveId" clId="{DEE653CA-5086-46F5-90C6-C345A81C48D9}" dt="2022-09-26T09:31:39.923" v="39" actId="14100"/>
          <ac:spMkLst>
            <pc:docMk/>
            <pc:sldMk cId="2116713207" sldId="256"/>
            <ac:spMk id="4" creationId="{AA06D769-A1A0-B7A8-D83A-B5416493B2B3}"/>
          </ac:spMkLst>
        </pc:spChg>
        <pc:picChg chg="add mod">
          <ac:chgData name="Rem Yeo" userId="d0c4e69896ff038f" providerId="LiveId" clId="{DEE653CA-5086-46F5-90C6-C345A81C48D9}" dt="2022-09-26T09:31:02.809" v="7" actId="1076"/>
          <ac:picMkLst>
            <pc:docMk/>
            <pc:sldMk cId="2116713207" sldId="256"/>
            <ac:picMk id="3" creationId="{F375546C-29AC-3252-DF70-0811068441B3}"/>
          </ac:picMkLst>
        </pc:picChg>
      </pc:sldChg>
      <pc:sldChg chg="addSp modSp mod modClrScheme chgLayout">
        <pc:chgData name="Rem Yeo" userId="d0c4e69896ff038f" providerId="LiveId" clId="{DEE653CA-5086-46F5-90C6-C345A81C48D9}" dt="2022-10-19T10:07:42.384" v="55" actId="700"/>
        <pc:sldMkLst>
          <pc:docMk/>
          <pc:sldMk cId="3198291620" sldId="257"/>
        </pc:sldMkLst>
        <pc:spChg chg="add mod">
          <ac:chgData name="Rem Yeo" userId="d0c4e69896ff038f" providerId="LiveId" clId="{DEE653CA-5086-46F5-90C6-C345A81C48D9}" dt="2022-09-26T09:32:18.947" v="47" actId="14100"/>
          <ac:spMkLst>
            <pc:docMk/>
            <pc:sldMk cId="3198291620" sldId="257"/>
            <ac:spMk id="4" creationId="{7B7B89AB-22D4-41CD-117F-B065AF6B209F}"/>
          </ac:spMkLst>
        </pc:spChg>
        <pc:picChg chg="add mod modCrop">
          <ac:chgData name="Rem Yeo" userId="d0c4e69896ff038f" providerId="LiveId" clId="{DEE653CA-5086-46F5-90C6-C345A81C48D9}" dt="2022-09-26T09:32:13.721" v="46" actId="1038"/>
          <ac:picMkLst>
            <pc:docMk/>
            <pc:sldMk cId="3198291620" sldId="257"/>
            <ac:picMk id="3" creationId="{98F52701-F1FA-9737-1E3D-EACEF0CBC37A}"/>
          </ac:picMkLst>
        </pc:picChg>
      </pc:sldChg>
      <pc:sldMasterChg chg="addSldLayout modSldLayout">
        <pc:chgData name="Rem Yeo" userId="d0c4e69896ff038f" providerId="LiveId" clId="{DEE653CA-5086-46F5-90C6-C345A81C48D9}" dt="2022-10-19T10:37:50.419" v="59" actId="14100"/>
        <pc:sldMasterMkLst>
          <pc:docMk/>
          <pc:sldMasterMk cId="1008609504" sldId="2147483698"/>
        </pc:sldMasterMkLst>
        <pc:sldLayoutChg chg="modSp">
          <pc:chgData name="Rem Yeo" userId="d0c4e69896ff038f" providerId="LiveId" clId="{DEE653CA-5086-46F5-90C6-C345A81C48D9}" dt="2022-10-19T10:07:05.769" v="50" actId="14826"/>
          <pc:sldLayoutMkLst>
            <pc:docMk/>
            <pc:sldMasterMk cId="1008609504" sldId="2147483698"/>
            <pc:sldLayoutMk cId="1908895793" sldId="2147483710"/>
          </pc:sldLayoutMkLst>
          <pc:picChg chg="mod">
            <ac:chgData name="Rem Yeo" userId="d0c4e69896ff038f" providerId="LiveId" clId="{DEE653CA-5086-46F5-90C6-C345A81C48D9}" dt="2022-10-19T10:07:05.769" v="50" actId="14826"/>
            <ac:picMkLst>
              <pc:docMk/>
              <pc:sldMasterMk cId="1008609504" sldId="2147483698"/>
              <pc:sldLayoutMk cId="1908895793" sldId="2147483710"/>
              <ac:picMk id="3" creationId="{F0EAC0C2-99B7-B8B6-456D-1F202151587A}"/>
            </ac:picMkLst>
          </pc:picChg>
        </pc:sldLayoutChg>
        <pc:sldLayoutChg chg="modSp add mod modTransition">
          <pc:chgData name="Rem Yeo" userId="d0c4e69896ff038f" providerId="LiveId" clId="{DEE653CA-5086-46F5-90C6-C345A81C48D9}" dt="2022-10-19T10:37:50.419" v="59" actId="14100"/>
          <pc:sldLayoutMkLst>
            <pc:docMk/>
            <pc:sldMasterMk cId="1008609504" sldId="2147483698"/>
            <pc:sldLayoutMk cId="1966735580" sldId="2147483711"/>
          </pc:sldLayoutMkLst>
          <pc:picChg chg="mod">
            <ac:chgData name="Rem Yeo" userId="d0c4e69896ff038f" providerId="LiveId" clId="{DEE653CA-5086-46F5-90C6-C345A81C48D9}" dt="2022-10-19T10:37:50.419" v="59" actId="14100"/>
            <ac:picMkLst>
              <pc:docMk/>
              <pc:sldMasterMk cId="1008609504" sldId="2147483698"/>
              <pc:sldLayoutMk cId="1966735580" sldId="2147483711"/>
              <ac:picMk id="3" creationId="{F0EAC0C2-99B7-B8B6-456D-1F202151587A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08375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51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69395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EAC0C2-99B7-B8B6-456D-1F2021515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2" y="3983"/>
            <a:ext cx="15112867" cy="1068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95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476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EAC0C2-99B7-B8B6-456D-1F2021515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810" y="4013"/>
            <a:ext cx="15138160" cy="107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35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476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6695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3146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33781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37984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7425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88566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4173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7548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8DC08-0851-4946-9889-B8ADCCA19E20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6A3AB-2B93-4FEC-95F9-AA7C26ABA1C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08609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0B191E-4FF1-2D85-7B47-A53A012A5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9882" y="12241510"/>
            <a:ext cx="4660397" cy="16052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29E4F3-8B02-EF90-7723-C9A432D35C8A}"/>
              </a:ext>
            </a:extLst>
          </p:cNvPr>
          <p:cNvSpPr txBox="1"/>
          <p:nvPr/>
        </p:nvSpPr>
        <p:spPr>
          <a:xfrm>
            <a:off x="1912649" y="12843118"/>
            <a:ext cx="2650213" cy="353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697" dirty="0"/>
              <a:t>Programme and other logos</a:t>
            </a:r>
            <a:endParaRPr lang="en-SG" sz="1697" dirty="0"/>
          </a:p>
        </p:txBody>
      </p:sp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F375546C-29AC-3252-DF70-081106844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031" y="8589788"/>
            <a:ext cx="3125393" cy="1076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06D769-A1A0-B7A8-D83A-B5416493B2B3}"/>
              </a:ext>
            </a:extLst>
          </p:cNvPr>
          <p:cNvSpPr txBox="1"/>
          <p:nvPr/>
        </p:nvSpPr>
        <p:spPr>
          <a:xfrm>
            <a:off x="1912650" y="9112076"/>
            <a:ext cx="504770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Programme and other logos</a:t>
            </a:r>
            <a:endParaRPr lang="en-S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713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0B191E-4FF1-2D85-7B47-A53A012A5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" r="63651"/>
          <a:stretch/>
        </p:blipFill>
        <p:spPr>
          <a:xfrm>
            <a:off x="8105318" y="12186463"/>
            <a:ext cx="1773465" cy="1670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E22C17-97D3-6C08-BE64-CD17B5C4D50A}"/>
              </a:ext>
            </a:extLst>
          </p:cNvPr>
          <p:cNvSpPr txBox="1"/>
          <p:nvPr/>
        </p:nvSpPr>
        <p:spPr>
          <a:xfrm>
            <a:off x="1912650" y="12843118"/>
            <a:ext cx="3883051" cy="483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2545" dirty="0"/>
              <a:t>Programme and other logos</a:t>
            </a:r>
            <a:endParaRPr lang="en-SG" sz="2545" dirty="0"/>
          </a:p>
        </p:txBody>
      </p:sp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98F52701-F1FA-9737-1E3D-EACEF0CBC3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1"/>
          <a:stretch/>
        </p:blipFill>
        <p:spPr>
          <a:xfrm>
            <a:off x="9379606" y="8589788"/>
            <a:ext cx="1160115" cy="1076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7B89AB-22D4-41CD-117F-B065AF6B209F}"/>
              </a:ext>
            </a:extLst>
          </p:cNvPr>
          <p:cNvSpPr txBox="1"/>
          <p:nvPr/>
        </p:nvSpPr>
        <p:spPr>
          <a:xfrm>
            <a:off x="1760561" y="9112076"/>
            <a:ext cx="7182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Programme and other logos</a:t>
            </a:r>
            <a:endParaRPr lang="en-S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291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C9F46DD118CB41B3CDBA50F7B170A3" ma:contentTypeVersion="16" ma:contentTypeDescription="Create a new document." ma:contentTypeScope="" ma:versionID="97fdd013872094e13dfbe5ac82f4568d">
  <xsd:schema xmlns:xsd="http://www.w3.org/2001/XMLSchema" xmlns:xs="http://www.w3.org/2001/XMLSchema" xmlns:p="http://schemas.microsoft.com/office/2006/metadata/properties" xmlns:ns2="a0c2d8f9-4d06-42d7-bf37-0ce741d3afd8" xmlns:ns3="9b708a78-e3e8-4078-ac49-7f6e454e444d" targetNamespace="http://schemas.microsoft.com/office/2006/metadata/properties" ma:root="true" ma:fieldsID="9e14783a987e54b290d7e1d50d701d19" ns2:_="" ns3:_="">
    <xsd:import namespace="a0c2d8f9-4d06-42d7-bf37-0ce741d3afd8"/>
    <xsd:import namespace="9b708a78-e3e8-4078-ac49-7f6e454e4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c2d8f9-4d06-42d7-bf37-0ce741d3af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e9d480b-ab17-401a-b600-22ef0398b2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08a78-e3e8-4078-ac49-7f6e454e444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dc19a21-ce4d-4668-9acb-79b6a8168aab}" ma:internalName="TaxCatchAll" ma:showField="CatchAllData" ma:web="9b708a78-e3e8-4078-ac49-7f6e454e44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c2d8f9-4d06-42d7-bf37-0ce741d3afd8">
      <Terms xmlns="http://schemas.microsoft.com/office/infopath/2007/PartnerControls"/>
    </lcf76f155ced4ddcb4097134ff3c332f>
    <TaxCatchAll xmlns="9b708a78-e3e8-4078-ac49-7f6e454e444d" xsi:nil="true"/>
  </documentManagement>
</p:properties>
</file>

<file path=customXml/itemProps1.xml><?xml version="1.0" encoding="utf-8"?>
<ds:datastoreItem xmlns:ds="http://schemas.openxmlformats.org/officeDocument/2006/customXml" ds:itemID="{4ACA9E53-0FCC-41ED-A4A8-FBD9FEDD3DCF}"/>
</file>

<file path=customXml/itemProps2.xml><?xml version="1.0" encoding="utf-8"?>
<ds:datastoreItem xmlns:ds="http://schemas.openxmlformats.org/officeDocument/2006/customXml" ds:itemID="{D0A396DB-0890-4540-A297-AB02D268DAB6}"/>
</file>

<file path=customXml/itemProps3.xml><?xml version="1.0" encoding="utf-8"?>
<ds:datastoreItem xmlns:ds="http://schemas.openxmlformats.org/officeDocument/2006/customXml" ds:itemID="{CA98438C-508A-4EC9-89A6-3874EFB56D9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16</Words>
  <Application>Microsoft Office PowerPoint</Application>
  <PresentationFormat>Custom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 - Urban Forest Design</dc:creator>
  <cp:lastModifiedBy>Rem - Urban Forest Design</cp:lastModifiedBy>
  <cp:revision>2</cp:revision>
  <dcterms:created xsi:type="dcterms:W3CDTF">2022-09-26T07:59:57Z</dcterms:created>
  <dcterms:modified xsi:type="dcterms:W3CDTF">2022-10-19T10:37:53Z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0x0101006AC0CED52B4A2E4C991794FF56689287</vt:lpwstr>
  </property>
</Properties>
</file>